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72"/>
  </p:notesMasterIdLst>
  <p:handoutMasterIdLst>
    <p:handoutMasterId r:id="rId73"/>
  </p:handoutMasterIdLst>
  <p:sldIdLst>
    <p:sldId id="297" r:id="rId2"/>
    <p:sldId id="750" r:id="rId3"/>
    <p:sldId id="745" r:id="rId4"/>
    <p:sldId id="743" r:id="rId5"/>
    <p:sldId id="747" r:id="rId6"/>
    <p:sldId id="749" r:id="rId7"/>
    <p:sldId id="1275" r:id="rId8"/>
    <p:sldId id="1276" r:id="rId9"/>
    <p:sldId id="1277" r:id="rId10"/>
    <p:sldId id="740" r:id="rId11"/>
    <p:sldId id="739" r:id="rId12"/>
    <p:sldId id="741" r:id="rId13"/>
    <p:sldId id="742" r:id="rId14"/>
    <p:sldId id="1278" r:id="rId15"/>
    <p:sldId id="1279" r:id="rId16"/>
    <p:sldId id="1280" r:id="rId17"/>
    <p:sldId id="1281" r:id="rId18"/>
    <p:sldId id="1282" r:id="rId19"/>
    <p:sldId id="1283" r:id="rId20"/>
    <p:sldId id="1284" r:id="rId21"/>
    <p:sldId id="1285" r:id="rId22"/>
    <p:sldId id="1286" r:id="rId23"/>
    <p:sldId id="1287" r:id="rId24"/>
    <p:sldId id="1288" r:id="rId25"/>
    <p:sldId id="1289" r:id="rId26"/>
    <p:sldId id="1296" r:id="rId27"/>
    <p:sldId id="1328" r:id="rId28"/>
    <p:sldId id="1293" r:id="rId29"/>
    <p:sldId id="1297" r:id="rId30"/>
    <p:sldId id="1295" r:id="rId31"/>
    <p:sldId id="1290" r:id="rId32"/>
    <p:sldId id="1316" r:id="rId33"/>
    <p:sldId id="1331" r:id="rId34"/>
    <p:sldId id="1300" r:id="rId35"/>
    <p:sldId id="1299" r:id="rId36"/>
    <p:sldId id="1301" r:id="rId37"/>
    <p:sldId id="1302" r:id="rId38"/>
    <p:sldId id="1303" r:id="rId39"/>
    <p:sldId id="1304" r:id="rId40"/>
    <p:sldId id="1298" r:id="rId41"/>
    <p:sldId id="1305" r:id="rId42"/>
    <p:sldId id="1322" r:id="rId43"/>
    <p:sldId id="1306" r:id="rId44"/>
    <p:sldId id="1323" r:id="rId45"/>
    <p:sldId id="1324" r:id="rId46"/>
    <p:sldId id="1307" r:id="rId47"/>
    <p:sldId id="1308" r:id="rId48"/>
    <p:sldId id="1309" r:id="rId49"/>
    <p:sldId id="1310" r:id="rId50"/>
    <p:sldId id="1311" r:id="rId51"/>
    <p:sldId id="1312" r:id="rId52"/>
    <p:sldId id="1321" r:id="rId53"/>
    <p:sldId id="1313" r:id="rId54"/>
    <p:sldId id="1319" r:id="rId55"/>
    <p:sldId id="756" r:id="rId56"/>
    <p:sldId id="755" r:id="rId57"/>
    <p:sldId id="1314" r:id="rId58"/>
    <p:sldId id="1315" r:id="rId59"/>
    <p:sldId id="1294" r:id="rId60"/>
    <p:sldId id="1317" r:id="rId61"/>
    <p:sldId id="1318" r:id="rId62"/>
    <p:sldId id="1229" r:id="rId63"/>
    <p:sldId id="1330" r:id="rId64"/>
    <p:sldId id="1274" r:id="rId65"/>
    <p:sldId id="1291" r:id="rId66"/>
    <p:sldId id="1320" r:id="rId67"/>
    <p:sldId id="1329" r:id="rId68"/>
    <p:sldId id="1325" r:id="rId69"/>
    <p:sldId id="1326" r:id="rId70"/>
    <p:sldId id="1327" r:id="rId71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21"/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8"/>
    <p:restoredTop sz="93475"/>
  </p:normalViewPr>
  <p:slideViewPr>
    <p:cSldViewPr>
      <p:cViewPr varScale="1">
        <p:scale>
          <a:sx n="126" d="100"/>
          <a:sy n="126" d="100"/>
        </p:scale>
        <p:origin x="38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ghi, Payam" userId="074f2ebd-6afc-4315-b390-7d2c21b26061" providerId="ADAL" clId="{FE77418F-F74F-A648-8EB0-28ED95B05916}"/>
    <pc:docChg chg="custSel modSld">
      <pc:chgData name="Barnaghi, Payam" userId="074f2ebd-6afc-4315-b390-7d2c21b26061" providerId="ADAL" clId="{FE77418F-F74F-A648-8EB0-28ED95B05916}" dt="2025-01-20T12:30:56.995" v="0" actId="7634"/>
      <pc:docMkLst>
        <pc:docMk/>
      </pc:docMkLst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310576696" sldId="740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310576696" sldId="740"/>
            <ac:inkMk id="4" creationId="{6D0E81CD-62EA-E87B-F926-FBD152453D14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958766253" sldId="74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958766253" sldId="741"/>
            <ac:inkMk id="4" creationId="{5E837D1C-DE06-1F7F-29CD-4CD26D93ED4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475459239" sldId="74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475459239" sldId="743"/>
            <ac:inkMk id="3" creationId="{D3E0DAF8-8B44-670B-731F-6D3BF3371F0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4136373730" sldId="74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4136373730" sldId="745"/>
            <ac:inkMk id="8" creationId="{AF66DA07-4D62-9804-BC97-A6D2C141A8CD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678965088" sldId="747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678965088" sldId="747"/>
            <ac:inkMk id="4" creationId="{F0A7D73D-D91C-6280-6458-93746E5BA2C9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841939963" sldId="74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841939963" sldId="749"/>
            <ac:inkMk id="4" creationId="{A25EF59B-6B7A-0C82-A0CF-BBF2CE3156A0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49466988" sldId="75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49466988" sldId="755"/>
            <ac:inkMk id="5" creationId="{15F2B94C-EA51-536A-8D59-87DF9E0EB433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24491149" sldId="127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24491149" sldId="1275"/>
            <ac:inkMk id="6" creationId="{5D81F38E-C75D-673D-F945-61ADF43FA4E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021005854" sldId="1276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021005854" sldId="1276"/>
            <ac:inkMk id="5" creationId="{799B0855-7FCD-9CA5-1C03-2D5E8D103C17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4290191870" sldId="1277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4290191870" sldId="1277"/>
            <ac:inkMk id="4" creationId="{1C952513-644B-22C4-B288-05788B5EE02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505442264" sldId="127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505442264" sldId="1279"/>
            <ac:inkMk id="5" creationId="{55F68809-AB73-DABC-874D-1AAAE4F2E6A2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696257189" sldId="1280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696257189" sldId="1280"/>
            <ac:inkMk id="3" creationId="{F4E37AAF-60CF-0229-F80F-CF302A9E19E4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557753693" sldId="128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557753693" sldId="1281"/>
            <ac:inkMk id="5" creationId="{44BFA3E8-41B9-DF31-64A4-598279D01244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306493392" sldId="1282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306493392" sldId="1282"/>
            <ac:inkMk id="5" creationId="{A39E2742-717B-CA12-69BE-02C65BE73727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734656388" sldId="128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734656388" sldId="1283"/>
            <ac:inkMk id="5" creationId="{7CA1E8D3-6272-0C4C-98AB-984E024E744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523919397" sldId="1284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523919397" sldId="1284"/>
            <ac:inkMk id="5" creationId="{FFE066D6-D933-2F69-8088-1D6DF68300CD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115998319" sldId="128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115998319" sldId="1285"/>
            <ac:inkMk id="4" creationId="{C2B9F1E2-9D6B-E19C-F288-D0B84930563E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4104825145" sldId="1286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4104825145" sldId="1286"/>
            <ac:inkMk id="5" creationId="{0132260A-5014-8000-6163-3FAC61F2E2B3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205856211" sldId="1287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205856211" sldId="1287"/>
            <ac:inkMk id="5" creationId="{417973D4-A757-D1EC-FAAA-18883A49F9F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511371356" sldId="1288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511371356" sldId="1288"/>
            <ac:inkMk id="5" creationId="{1E826D04-C632-A0AB-38C7-9E80A096DA1B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328413524" sldId="128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328413524" sldId="1289"/>
            <ac:inkMk id="5" creationId="{D82FFE75-8977-12A3-790F-94B89432A6EE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778869623" sldId="1290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778869623" sldId="1290"/>
            <ac:inkMk id="5" creationId="{06679F30-919C-C2F0-FDA1-981CBD4B6680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412061160" sldId="129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412061160" sldId="1293"/>
            <ac:inkMk id="5" creationId="{7960704C-3D56-F74A-D50D-780CB0DB7C9A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800845419" sldId="129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800845419" sldId="1295"/>
            <ac:inkMk id="5" creationId="{3B729EC9-776B-021E-0845-44261184C5B2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374310114" sldId="1297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374310114" sldId="1297"/>
            <ac:inkMk id="5" creationId="{5C9920B7-F325-E2B1-9A6D-B9CD4049A74B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133327230" sldId="1298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133327230" sldId="1298"/>
            <ac:inkMk id="2" creationId="{CEF42F43-3078-79EF-3B15-2A3BD050112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53450528" sldId="129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53450528" sldId="1299"/>
            <ac:inkMk id="4" creationId="{48D59E0A-9ABA-B2B0-A233-9B6A0F44F0F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792545367" sldId="130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792545367" sldId="1301"/>
            <ac:inkMk id="4" creationId="{B6A1DC5B-4988-3811-C1E8-07F1D3DD5BFE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830505202" sldId="1302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830505202" sldId="1302"/>
            <ac:inkMk id="4" creationId="{F77C8BA1-4B70-4FDA-C68A-BCFC31C2FCED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640924408" sldId="130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640924408" sldId="1303"/>
            <ac:inkMk id="7" creationId="{401B8A51-1C7C-59F2-790A-CE5AD65FCCFA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465289977" sldId="1304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465289977" sldId="1304"/>
            <ac:inkMk id="7" creationId="{8E23525A-5843-9B4F-BC3F-046AAF482BC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739827782" sldId="130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739827782" sldId="1305"/>
            <ac:inkMk id="5" creationId="{59F5931E-EFCA-3624-8303-3486EAB02B5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746398534" sldId="1306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746398534" sldId="1306"/>
            <ac:inkMk id="6" creationId="{9BA5DB87-4180-7804-FCDE-35A960D4B16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805659930" sldId="1307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805659930" sldId="1307"/>
            <ac:inkMk id="5" creationId="{AB5500C1-2AE6-4C4F-1387-25AE3B85A7F3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885043422" sldId="1308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885043422" sldId="1308"/>
            <ac:inkMk id="6" creationId="{46D3FE15-5980-0BC3-1C3B-7A18B526966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140368991" sldId="130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140368991" sldId="1309"/>
            <ac:inkMk id="5" creationId="{CD28DE4F-9AC8-FF60-446F-F82B52EBCB47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58054130" sldId="1310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58054130" sldId="1310"/>
            <ac:inkMk id="5" creationId="{855A51DE-067D-501F-817A-FB2511244C6B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24833109" sldId="131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24833109" sldId="1311"/>
            <ac:inkMk id="4" creationId="{D09D9ACF-991F-CA2E-293B-BBDF4B16AB3E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355505584" sldId="1312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355505584" sldId="1312"/>
            <ac:inkMk id="5" creationId="{D4386427-36C1-3D0F-3047-423101986151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925935974" sldId="131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925935974" sldId="1313"/>
            <ac:inkMk id="5" creationId="{794263BE-1D77-DE4B-521C-FA4E06B0268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40174982" sldId="1314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40174982" sldId="1314"/>
            <ac:inkMk id="3" creationId="{95F67700-123D-8802-8374-250FAD2D829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748472536" sldId="1315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748472536" sldId="1315"/>
            <ac:inkMk id="5" creationId="{31330779-9930-1690-4E82-ADCC7D227E50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304300024" sldId="1316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304300024" sldId="1316"/>
            <ac:inkMk id="5" creationId="{F620256D-EA0E-A663-0C2A-AC51DA039CE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284764444" sldId="1319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284764444" sldId="1319"/>
            <ac:inkMk id="5" creationId="{8848310F-1BAB-C690-D25B-3DAC0D86A2A6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758628971" sldId="132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758628971" sldId="1321"/>
            <ac:inkMk id="5" creationId="{A2B9C2F5-DF98-58AF-4A2C-BFE27639AB83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969302889" sldId="1322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969302889" sldId="1322"/>
            <ac:inkMk id="3" creationId="{E5549A3B-94B0-4857-D199-1EECE1647F05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371550535" sldId="1323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371550535" sldId="1323"/>
            <ac:inkMk id="3" creationId="{0F463F5F-4F58-55C2-FAFB-72180A8606B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1779096654" sldId="1324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1779096654" sldId="1324"/>
            <ac:inkMk id="4" creationId="{B1900A7F-A7CE-4C51-6E6F-64049326B578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820210955" sldId="1328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820210955" sldId="1328"/>
            <ac:inkMk id="5" creationId="{1B3B1276-E1A3-187B-14FC-2617BB7F57AD}"/>
          </ac:inkMkLst>
        </pc:inkChg>
      </pc:sldChg>
      <pc:sldChg chg="addSp">
        <pc:chgData name="Barnaghi, Payam" userId="074f2ebd-6afc-4315-b390-7d2c21b26061" providerId="ADAL" clId="{FE77418F-F74F-A648-8EB0-28ED95B05916}" dt="2025-01-20T12:30:56.995" v="0" actId="7634"/>
        <pc:sldMkLst>
          <pc:docMk/>
          <pc:sldMk cId="2990670989" sldId="1331"/>
        </pc:sldMkLst>
        <pc:inkChg chg="add">
          <ac:chgData name="Barnaghi, Payam" userId="074f2ebd-6afc-4315-b390-7d2c21b26061" providerId="ADAL" clId="{FE77418F-F74F-A648-8EB0-28ED95B05916}" dt="2025-01-20T12:30:56.995" v="0" actId="7634"/>
          <ac:inkMkLst>
            <pc:docMk/>
            <pc:sldMk cId="2990670989" sldId="1331"/>
            <ac:inkMk id="5" creationId="{30289DB5-5C4F-DE6A-CE74-4EA8B30A5ED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20/01/2025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3256 9354 8556,'-1'-19'-141,"-2"0"1,-2 1-1,2-1 811,1 0 0,-3 0 0,1 4 0,0 1 0,3 0 867,1 0 0,0 7-1008,0 7 0,0 7 0,0 9 1,0 3-68,0 4 1,0 6 0,0 2 0,0 4-69,0 1 1,0 1-322,0 1-13,0 3 0,0-10 1,0 7-1,0 0 1,0-2-1,0-1 1,-2-2-247,-2 1 0,2-1-444,-3-5 0,4 1 0,1-3 1,-2-2-1281,-3-5 0,4-3-305,-4-2 2215,3-6 0,9-2 0,1-6 0</inkml:trace>
  <inkml:trace contextRef="#ctx0" brushRef="#br0">3370 8573 11068,'-13'-35'-257,"4"6"0,4 9 2240,4 4 0,1 7-878,0-1 1,1 7-307,4-2-782,-3 4 1,5 5 0,-2 3 0,5 1-1451,2 3 1526,2 1-145,1 2 1,-1 1 0,0-1 0</inkml:trace>
  <inkml:trace contextRef="#ctx0" brushRef="#br0">3654 9610 8386,'-14'-12'210,"5"2"0,-1-9 0,1 2 1,1-1-1,2-2 0,1-1 1,0-1 847,2 0 1,3 0-1,3-3 1,3 3-1,2 1-103,3 4 1,2 7 0,1 6 0,-1 5-615,-4 9 1,4 1 0,-5 14 0,1 3-232,1 4 0,-7 7 1,3-1-1,-1 3-157,0 2 0,-1 0-119,-4-1 0,5 1 0,0 0 1,-2-1-996,-1 1 0,-2-5 508,0 0 0,0-8 1,0-2-1,0-7-528,0-5 1111,-7-9 1,6-3-1,-4-14 1,3-10-57,2-10 0,7-7 198,2-5 0,4-6 0,3-1 0,1-1 713,2-4 0,6 0-250,-1 2 0,3 3 0,1 8 0,-1 3 378,-3 5 1,1 6-437,-6 8 0,0 7 0,-6 13 92,-4 4 0,-1 9-283,-3 10 1,-4 3-1,6 3 1,-3 1 231,1 2 1,0 5-805,-5-4 1,0 3 0,0-3-1,0-3-1517,0-1 0,0-1 829,0-1 0,0 1 0,0-3 0,-2-2-2830,-2-5 3804,2 3 0,-4-12 0,6 2 0</inkml:trace>
  <inkml:trace contextRef="#ctx0" brushRef="#br0">4408 9482 8531,'2'-14'2038,"2"0"0,-1 6-936,7 3 1,-5 4 157,4 1 0,-4 3 0,3 5 0,-2 8 84,-3 4 0,4 5-888,-3 9 0,3 2 1,-4 7-1,2 1-136,-2 3 0,3-1-931,-1 6 1,-1 0 0,-4 3-1,0-2-808,0-6 1,0 2-369,0-2 0,0-2 0,-1-11 0,-4-7-1817,-4-5 3604,-4-9 0,-8-7 0,-1-6 0</inkml:trace>
  <inkml:trace contextRef="#ctx0" brushRef="#br0">4465 9539 8531,'20'-42'143,"-1"5"0,8 4 0,3 5 725,0 4 0,5 3 1,0 7-1,1 2 732,4 2 0,-1 4-806,-1 6 0,1 0 1,-5 1-1,-3 4 1137,-1 5 1,-8 4-1590,-3 5 0,-9 3 0,-5 6 1,-7 2-277,-8 3 0,-5-3-455,-14 4 1,-1-4 0,-1-2 0,-4 1-1167,-1-1 0,-1 0-63,-1 1 1,-1-5-1,4-2 1,0 0 1617,1 0 0,0-5 0,6 4 0</inkml:trace>
  <inkml:trace contextRef="#ctx0" brushRef="#br0">4977 9610 8543,'20'-14'591,"-2"1"0,4 4 1,-2 4 678,-2 4 1,-3 1 0,-2 1 0,-3 4 1147,-6 4 1,-2 10-1994,-2 5 0,-2 9 0,-2 4 0,-6 1-386,-3-1 1,-1 0-371,0 1 0,4 1 0,1-6 1,0-1-1022,1-2 936,1-2 0,9-7 0,3-7 293,4-8 0,8-17 215,2-8 0,11-7 0,-1-8 0,2-4 502,4-3 0,-5 4-50,3-1 0,-4 4 1,-4 0-1,-3 2-19,-1 5 0,1 4-1371,-8-1 0,7 3 1,-10 9-6424,0 2 7269,-6-2 0,7 4 0,-4-7 0</inkml:trace>
  <inkml:trace contextRef="#ctx0" brushRef="#br0">5560 9155 8974,'0'-19'776,"1"0"1,2 2 1781,2 1 1,6 8 1748,-1 4-3509,2-4 0,2 6 0,1-1 0,-1 6 1,0 7-1,0 2 0,-1 4 819,-4 3 1,2 5-1621,-6 9 0,5-1 0,-6 5 0,1 3-1124,2 1 1,-6 2 326,4-1 1,-4 2 0,-1 2 0,0 3-1430,0 2 0,0-1 940,0 2 0,-1-3 0,-4-7 1,-3-5-123,0-3 1,-4-6-744,2-4 2155,-2-4 1,-3-6 0,1 1 0</inkml:trace>
  <inkml:trace contextRef="#ctx0" brushRef="#br0">5560 9653 8648,'0'-22'469,"1"3"1,5 3 2290,9 2 0,0 4-1419,9 1 1,0 6 0,4-4 0,2 3 1219,4-1 0,2-1-1789,6 1 0,-2 3 1,1-2-1,2 0-773,-4 0 0,-2 2 0,-9-3 1,-1 2 0,-3 0 0,-6-2-1656,-2 2 1,-1 2 818,-1 1 837,0-7 0,0-1 0,0-6 0</inkml:trace>
  <inkml:trace contextRef="#ctx0" brushRef="#br0">11858 4976 8412,'-5'-29'183,"1"1"1,0 1 0,3 2 0,1 3 0,0 0 0,0 1 0,1 0 2963,4 4-2335,-3 1 0,4-3 0,-4 0 0,1 2 0,2 1-60,-2 2 1,-3 6 0,-5 7 0,-5 7-532,-2 8 1,-2 14 0,1 2 0,2 5-220,1 5 1,1 2-190,-5 6 1,4-1 0,1 8 0,-1 2-373,2-3 0,2 3 60,6-5 0,0-3 0,0-2-134,0-2 0,0-14 0,2-6 530,2-7 0,4-7 0,7-11 0,-1-2 768,0-2 1,2-11-140,3-8 1,3-11 0,5-2-102,-4 0 1,4-5 0,-3 4-89,3 1 0,1 1 0,1 8 1,-1 4-325,1 4 0,-7 9 0,-2 6 0,-1 4-672,0 4 0,5 11 471,-5 8 1,0 4-1,-4 3 1,3 2-44,1 1 0,0-2 191,-5-7 1,-5 1 0,-1-6 918,-1-1-306,-3-9 0,-4-9 1,0-11-1,0-6 850,0-7 0,0-4-1167,0-5 0,-4-2 0,-1-6 0,3 0-2,6-4 0,0-5-372,10 2-298,4 1 0,12 4 0,1 2 0,4 5 1,0 8-1578,0 7 0,3 7 0,-5 4 0,-2 7-1609,-1 6 1,-7 12 1797,-4 8 1804,-4 4 0,0 8 0,-1 1 0</inkml:trace>
  <inkml:trace contextRef="#ctx0" brushRef="#br0">12740 5132 8412,'-5'14'273,"0"1"1,-1-3 1259,1-2-95,3 2 1,-2-10-1,8 1 849,6-6 1,9-7-1650,5-9 0,-2 2 0,1-7 0,3-1 584,0-2 0,1 0-834,-3 4 0,1-4 1,-6 5-1,-1 0-340,-3 3 1,-5-2-413,-1 2 1,-7 5 0,-2 6 0,-9 2-581,-9 3 0,-4 4 564,-6 9 1,4 1-1,0 12 1,0 3-583,2 1 0,3 3 490,10 3 0,-2-3 0,6 3 0,2-3-322,1-2 0,10-1 699,7-3 1,5-4 0,8-5 0,3-3-64,2-2 1,1-4 173,4-6 1,-1-8 0,-6-6 232,2-8 1,1-5 0,-6-3 225,1-3 0,-6-4 1,-1-5-1,0-1 162,1 1 1,-4 5-552,4 4 1,-10 5 0,1 4-1,-1 7-61,-1 5 0,-4 8-168,-3 8 0,1 6 1,-1 9-1,-2 6-278,-1 7 1,-2 3 271,0 2 0,0 4 0,0-3 1,0 3-420,0 2 0,-5-7-122,0-2 0,-4-4 0,4-2 1,0 1-484,-1-1 0,3-6 422,-7-3 0,6-10 1,-6-4-289,-1-3 0,3-9 809,-1-2 1,6-12 0,-2-7-1,3-10 230,2-8 0,0-6 389,0-9 0,11 1 0,4-7 0,2-1 345,3-1 0,-2 4 30,6 3 1,-7 15 0,2 8 0,-3 5 2767,-2 8-2756,0 7 1,-1-2 0,-2 8 684,-2 4 1,1-4-1652,4 4 1,0 2-1,0 3-862,1 2 0,-1 8-115,0 4 1,0 4 0,0 5-155,1 5 1,-1-2-1,0 3 1,0 4-1,1 2 1321,-1 1 0,2-1-355,3 3 1,-4 0 0,3 4-1,-6-5 194,-2-3 0,-7 0 537,2 4 1,-4-9 0,-1 3-1,-1-2 2007,-4-4 1,-8 0-1337,-6-3 0,0-5 0,5 2 0,0-7 2102,0-2-2198,0-3 0,1-5-571,3-4 0,10-1-369,10-4 9,3-2 1,7 4-1,4-7 1,1 1-1,0 0-401,-1 0 0,-5 1 1,3 2 158,-1 2 1,-2 5 261,-5 0 0,-5 4 0,-1 4 0,-1 8 53,-4 5 0,-2 5 34,-1 6 1,0 7-1,0 5 1,0 4-235,0 3 0,-1 5-41,-4-4 0,2-2 1,-5-7-1,0-4-365,0-5 1,-1-2 258,-6-13 0,1-4 0,0-11 1,-2 0 30,-3 0 1,2-7 156,-7-2 0,5-5 0,-3-4 0,0-2 114,0-2 1,6 3-661,2-5 0,1 7 1,8-2-1595,2 3 0,3-2 1411,5 4 0,3-3 0,8 9 795,3 0 0,9-11 0,8 3 0</inkml:trace>
  <inkml:trace contextRef="#ctx0" brushRef="#br0">14289 4450 8412,'2'-24'212,"1"0"1,2 1 988,-2 1 0,-2 1 0,-1 7 2612,0 0-2830,0 6-179,0 1 0,0 22 0,0 8 1,0 12-30,0 6 0,0 13 0,0 4 0,0 5-347,0 5 0,0 2-494,0 1 1,0-5 0,0 1 0,-1 1-133,-4 1 1,2 4 0,-5-1 0,0-1-867,0-6 0,0-11 462,-1-7 1,1-10 0,5-9-47,-2-7 0,0-13 0,5-8 529,0-8 0,0-7 1,2-5-1,3-9 281,4-7 1,5-7-60,5-4 1,3 0 0,7-7-1,-1 0 161,1 5 1,4 3-94,0 4 1,0 10 0,-6 5-1,-3 7 251,-5 7 0,-5 13-386,-4 14 1,-3 9-1,-3 10 1,0 6-124,-1 7 0,-7-2-270,-6 4 0,2 1 1,0-2-1,1-3-362,-1-4 1,0-6-730,-2-5 1,2-2 0,5-4-2599,-2-4 3396,1-9 1,4-12 0,0-12 649,0-8 0,0-11 0,0-4 0</inkml:trace>
  <inkml:trace contextRef="#ctx0" brushRef="#br0">14744 4819 8412,'43'-63'-4,"-8"11"1,-5 0 0,-5 8 481,0 6 1,-4 3 837,-2 7-585,-3 5 1,-7 5 0,-1 6 3436,-2 3-2190,-1 6 0,-5-2-1302,0 10 0,0 9 0,0 11 0,0 7 340,0 6 0,0 9-870,0 5 1,0 4 0,-2 1 0,-1-1-437,-2 1 0,-4 0-37,4 0 0,-6 0 0,2 0 0,-4 0-1496,-1-1 1,0 4 778,-1-3 0,1-3 0,0-11 0,0-4-1035,0-6 0,4-3-583,1-15 2192,-1-4 1,1-11-1,-1-4 1,-1-3-1,-2-11 470,-1-7 0,5-2 0,1-9 0,2-1-764,2 1 1,3 0 965,1-2 1,0 3 0,0 7 0,0 1 901,0 3 1,0-1-283,0 6 0,5 0 1,1 5-1,2-1-3,3 1 0,1 2-623,3 2 0,0-2 0,3 2 1,4-3 524,5-1 0,0 2-774,11 2 0,0-3 1,6 6-1,2-1-1196,1 3 0,5 3-2845,-5 2 4094,1 0 0,-5-6 0,-1-2 0</inkml:trace>
  <inkml:trace contextRef="#ctx0" brushRef="#br0">15583 4933 8412,'-9'0'208,"-1"0"0,-1 0 1087,-2 0 0,-1 2 212,0 2-1177,0 4 0,0 7 0,-2-1 0,-2 2 0,-1 1 1,2 2-1,1-2 1289,2-1 1,6 0-1230,3 3 0,5 1 0,5 6 0,6-1 4,7 5 0,2-2-478,4 5 1,3-2 0,-7-3 0,-1-1-269,-5-4 1,-9 3 382,0-7 1,-16 0 0,-8-7 0,-8-1 76,-6-1 0,1-5-1026,-6 4 0,7-6 0,-2 2 1,4-3-2126,5-2 3043,4 0 0,-1 0 0,-1 0 0</inkml:trace>
  <inkml:trace contextRef="#ctx0" brushRef="#br0">18569 6369 8498,'12'-28'-73,"-2"-2"1,10-1-1,1 1 1,1 4 0,0 0-1,-1 4 1,-2 2-60,0-1 210,0 5 1,-10-6 0,-1 5-1,-2-2 1,-3 0 0,1 0 0,-1 0-1,2 0 1,-2 0 532,-2 0 1,-1-1 0,0 2 0,0-1-26,0 2 0,0 1-174,0 2 1,0 0-1,-1 1 466,-4 4-720,3-4 1,-6 11 0,4-1 0,-6 6-48,-2 7 0,-7 9-52,0 5 1,-7 4 0,3 5-1,-6 5-42,-4 3 1,3 8-46,-3 3 0,-2 10 0,0 4 1,1 5 41,16-33 0,1 0 0,-1 2 0,1 1-86,0 3 1,1 2 0,1-2 0,0 2 0,-1 2 0,0 0 0,3 0 0,0 0-110,0-2 0,2 0 0,2-2 0,0 0 88,0-1 0,0 0 0,-2-3 1,-1-1-1,-10 35 0,-1-6-110,-1-6 0,-5-4 140,-4-1 1,-1-5-1,4-3 1,-1-5-15,5-8 0,2-12 117,0-10 0,4-1 0,5-8 1,3-4 183,2-4 1,-1-8-300,7-13 0,-1-2 0,5-15 0,0-5-244,0-3 0,1-3 303,4-5 0,1-2 0,6 1 1,-3 1 8,2 6 0,2 1 21,1 3 1,0 4 0,0 7 0,-1 2 332,-4 8 1,-1 10-121,-3 11 0,-3 7 0,1 7 1,-6 12 252,-7 9 1,-2 7-376,-3 11 1,1-2 0,0 4 0,0 1 54,-1-1 1,1-2-144,0 4 0,0-6 1,0 1-1,1-3 138,4-1 1,-3-11-17,8-4 1,1-11 0,9-2-1,10-12 375,11-11 0,9-8-347,11-12 0,10-7 1,9-3-1,-31 18 1,0-1-3,0 0 0,1-1 0,0 1 1,-1 0-732,1-1 0,-1 1 0,35-15 0,-4 4 0,-6 8 566,-6 10 0,-12 6 0,-7 8 0</inkml:trace>
  <inkml:trace contextRef="#ctx0" brushRef="#br0">18953 4606 8474,'8'-14'-150,"-2"0"1,0-1 0,2 1 0,2 0-133,-1 0 1,1 0 691,4-1 0,0-4 0,0 0 1,-1 1-1,-2-1 0,-2-2 472,2-1 1,2 0 0,0-2 0,-4 5 983,-4 3-1482,3 8 1,-7-1-1,4 11 1,-3 9-61,-2 9 1,-7 13-282,-2 5 1,-4 5 0,-1 4 0,0 5-693,0 4 1,-1-1 389,1-3 0,0-1 0,0-6 1,0 3-358,-1-2 1,1-8 451,0-5 0,6-10 1,2-5 1,-1-7 0,6-6 178,-4-10 1,10-9 0,4-12 0,5-5 180,5-7 0,4 2-76,5-2 1,2-5-1,2-4 1,2-1 184,3-1 1,-1 0-93,2-3 1,1 3 0,-4 7 0,-2 0 436,-3 5 0,-4 8 55,-12 10 0,-5 10-263,1 4 0,-9 14-550,-1 6 0,-1 8 0,-9 3 0,-1 4-146,-1 3 1,-1 6 48,4-1 0,-3 3 0,6 3 0,0 1-845,0-3 1,1 4 533,5-8 0,0 3 1,0 2-1,1-2-494,4-3 1,3-10 869,6-9 1,0-3-1,1-3 1,-1-4 292,0-4 0,5-7-39,0-7 1,6-2 0,-1-13 0,3-1 688,1-2 1,2-2-480,3 1 0,-1-5 1,6-3-1,1-4 100,3-4 1,-1-2 0,-2 3-1,-3 1-106,-1-1 0,-8 2-192,-8 3 1,-5 10-1,-4 9 1,-7 4 14,-6 6 1,-12 3-261,-8 6 0,-6 3 0,-4 6 1,-5 10-207,-3 7 0,0 4 155,3 3 1,-1-2 0,6 7 0,3 2-216,4 1 0,1 1 238,6 1 0,6 0 1,9-2-1,5-2-192,9-1 0,1-8 239,12-1 0,1-9 0,6-10 0,2-6 150,1-2 1,0-4-125,-4-2 1,-1-11-1,-1-8 1,-2-4-246,-1-2 1,-2-5 51,2-4 0,2-5 0,-2-3 1,3-3-390,1-1 1,1 4 274,-1-1 0,6 4 0,-1 5 0,-2 6-414,-1 7 1,-3 6 573,-3 10 1,1 2-1,-8 9 1,-2 3 219,-4 4 0,-8 4 40,2 1 1,-5 0 0,-5 1 0,-5-1 372,-2 0 0,-7-5 234,0 1 1,0-5-1,3 3 1,-1-2 1656,-2-3-1745,0 5 0,5-5 0,-1 5 0,1 0 181,0 0 0,5-3-518,-1 4 0,5 0 0,-3 7 0,2 3 13,3 5 1,1 4-601,2 6 193,7 2 1,2 7 0,10-1-1,3 1 1,2-2-283,0-3 0,-2-3 1,3-9-1,-3-4 435,-1-7 1,2-7 135,-4-8 1,0-8 0,-6-7 0,-2-8 117,-2-9 0,1 1-178,4-7 1,0-7 0,2-5-1,2-4-193,0-3 0,8 8-253,-3-7 1,9 3-1,3 1 1,0 5-415,-1 3 0,1 14-63,-2 6 0,-7 13 866,2 6 0,-3 4 0,4 1 0</inkml:trace>
  <inkml:trace contextRef="#ctx0" brushRef="#br0">20602 4635 8474,'-14'-15'3175,"6"7"1,9 4-2708,14 8 1,-1 4-148,5 7-184,-3-1 1,-2 0 0,0 0 0,0-1 0,-1-2-51,-4-2 0,4 2 0,-5 7 0,0 1-552,-3-2 1,-4-1-160,-1-2 0,0 0 1,0 1-1298,0-1 1716,0-6 0,-1-2 0,-3-8 0,0-4 327,0-8 1,9-7-15,5-7 1,9-12-1,4-4 1,7-3-14,8-2 0,3-10-208,16 3 0,-28 27 0,1 1 0,3 2 0,0 3 1,27-17-465,-6 9 1,-7 7 236,-9 14 1,-5 4-1,-11 9 1,-7 5-432,-9 6 1,-6 10 704,-5 0 1,-9 7 0,-10 3-1,-3-3 531,-1-1 1,0-1-141,-1-1 0,1 5 0,-1 0 1,1-3 578,-1-4 0,1 1-584,-1-4 1,7 2 0,3-1-1,5-3 21,5-1 0,2-4-580,7 3 0,8-3 0,7-2 1,7-1-336,4-4 1,8 2 642,-1-6 0,5 0 1,-5-5-1,-3-2 472,-5-3 1,0-4-290,-6-10 0,0-3 0,-6-8 0,-3-3 640,-6-5 1,-2 1-536,-2-1 1,-2 7 0,-1-2 0,-5 3-227,-4 1 0,5 7-448,-7 3 1,0 3 0,-2 4 0,3 2-2186,1 6 1666,5 2 1,1 4-1,8 4-965,2 8 1,9 0 1800,6 5 0,13 3 0,-2 0 0</inkml:trace>
  <inkml:trace contextRef="#ctx0" brushRef="#br0">21569 4720 8474,'9'-2'386,"1"-1"810,1-2 1,-3-4-277,1 4-505,1 0 0,4 5 1,0 0-1,0 2-341,0 3 0,-4-2 0,-2 6 0,-2 2-307,-3 2 1,-1 1 146,-2 0 1,0-4 0,0-1 0,-2 3-370,-2 0 0,2-2-459,-3-1 414,-3 1 670,7-3 1,-4-2 0,10-10 291,4-4 1,6-10-178,3-5 1,0-1 0,6 0-1,-1 1 275,-1-1 1,5 0-334,-3 1 0,1 3 0,0 9 0,-2 2-100,-3 5 0,-1 5 79,-5 5-437,1 9 0,-8 9 0,-2 5 0,-3 0 0,-2 1-679,0-1 1,-2 1 0,-1-1 0,-3-1-495,-2-3 1,3-2 565,-4-3 838,5-10 0,-8 10 0,4-11 0</inkml:trace>
  <inkml:trace contextRef="#ctx0" brushRef="#br0">18697 3554 8052,'-10'0'149,"1"0"1,-1-1 0,2-4 360,4-5 1,4-7-1,4-5 1,6-5-1,4-8 1,7-6-187,7-6 0,2-10 0,10-11 0,-19 31 0,0 0-217,2-3 0,0-1 0,6-4 0,1-1 0,-2-2 0,0-1 0,1 0 0,1 0-215,-1 2 1,0 1 0,-1 7 0,0 2 230,-2 3 1,0 2-1,23-20 1,-8 12 145,-3 15 1,-8 6 0,-8 16-277,-2 4 1,-1 9 0,-4 12 0,-3 10-110,-2 7 1,1 9 229,-7 13 0,6 4 1,-5 6-1,-2 2 152,-2 2 0,-2-2-362,-4 3 1,2-36-1,-2 1 1,-11 36 0,-4-4-628,-9-2 0,-2-10-214,-12-4 1,4-3 0,-10-13 0,1-10-485,1-8 1,0-9 492,4-5 802,0-2 0,2-15 1,2-6-1,2-9 0,3-5 48,2-5 0,8-2 1,5-4-1,5 2 602,5 2 0,2 1-179,7 1 1,2 4 0,4-1 0,7 6 672,4 4 0,10 1-539,1 5 0,3-1 0,8 1 108,5 0 1,0 0 0,9 0-351,0-1 0,7 3 0,4 2 1,-1 4-628,0 0 1,-3 4-2007,-8-3 2206,3 4 0,-10 7 1,4 2-1</inkml:trace>
  <inkml:trace contextRef="#ctx0" brushRef="#br0">19692 3241 8359,'-14'7'457,"1"2"1,2 4 597,2 1 1,5 2-301,0 3-666,2 3 1,2 2-1,0-2 1,0-2-1,0-2 6,0-3 1,0 0 0,0-1-168,0 0 1,0-4-802,0-1 209,-6-6 664,4 3 0,-4-17 0,6-4 1,0-6 177,0-4 0,8-8-87,6-5 0,2-8 0,9-1 23,5 1 0,5-3 0,9 1-140,4 3 0,-3 7 0,7 4 0,1 8-398,-3 7 0,4 1-382,-7 14 441,-6 5 1,-9 13 0,-12 10 364,-5 3 0,-11 8 0,3 1 0</inkml:trace>
  <inkml:trace contextRef="#ctx0" brushRef="#br0">20161 3298 8359,'0'-9'2377,"0"-1"-1440,0 7-719,0-3 0,0 7 1,0 4-216,0 5 0,0-3-36,0 3 1,0-1 0,0 6-206,0-1 1,-5 0 241,1 0-515,-1 1 1,5-1-1,0 0 1,0 0-1,0 0 511,0 1 0,-6 5 0,-2 2 0</inkml:trace>
  <inkml:trace contextRef="#ctx0" brushRef="#br0">20716 2531 8453,'6'-35'-27,"0"-2"1,5-4 0,-3 3 0,-1 7-1,-3 4 1,1 3 0,0-1 363,-2-2 0,-1 5 0,-4 3 1,-1 3-1,-3 2 0,-2 0 262,-3 0 1,4 4-1,1 2-227,0 2 1,2 1-1,-3 8-34,0 7 1,-2 1-295,4 13 1,-4-1 0,2 7-1,-1 4-93,-3 3 0,-1 6 66,-3 4 0,-7 4 1,-5 7-1,-6 4-4,-3 4 0,-2 5-11,17-33 1,-1 0 0,-2 3-1,-1 0 1,0 3 0,0-1-1,-1-1 1,0 0-230,-1 0 0,2 0 0,2-4 0,1 0 159,0-3 0,2 1 91,-10 28 1,11-15 0,9-6 0,5-10 0,5-6-218,5-3 1,3-8-1,6-1-276,1-4 0,-6-7 54,1 0 0,-6-7 0,4-3 0,-2-2 416,-2-3 0,-3-2 0,-1-1 0</inkml:trace>
  <inkml:trace contextRef="#ctx0" brushRef="#br0">20062 3227 12197,'9'0'41,"1"0"0,-6 0 235,6 0 0,-1-5 714,6 1-711,-1-7 1,6 7 0,6-5-1,5-2 1,9-2 246,5-1 1,3-5 0,7 0-1,4 2-975,-1 1 1,-1 2-412,-5 0 0,-9 1 0,-12 2 0,-5 3 751,-7 2 0,-4-5 0,0 3 0</inkml:trace>
  <inkml:trace contextRef="#ctx0" brushRef="#br0">20446 2858 8413,'0'-15'-302,"0"6"226,0-1 76,0 1 0,-7-5 0,-1-1 0</inkml:trace>
  <inkml:trace contextRef="#ctx0" brushRef="#br0">20232 2943 8584,'0'-14'430,"0"6"1,0-5-1,2 5 1,3-1-1,4 1 479,4 1 0,1 3 0,2 4 0,3-2-667,4-3 1,4 4 0,3-4 0,3 4 0,5 1 0,3 0-149,2 0 1,0-5-1,-2 0 1,-2 2-1048,-1 1 1,-6 4-1717,1 3 1792,-9-4 0,-4 7 0,-7-3 877,-4 4 0,4 10 0,-5 3 0</inkml:trace>
  <inkml:trace contextRef="#ctx0" brushRef="#br0">20844 3085 8574,'0'9'982,"0"1"1,-5-1-544,0 6 1,-1-6-99,1 1 0,2 1 1,-7 6-1,1 4-232,1 1 1,-5-5-503,4 2 315,-4 3 1,1-6 0,1 3 0,1-3 0,1-2-653,1 0 1,-3-4-1,6-1 730,2 2 0,1 2 0,2 1 0</inkml:trace>
  <inkml:trace contextRef="#ctx0" brushRef="#br0">21057 2801 8408,'0'-15'208,"0"1"0,0 0 1,0 0 161,0 0 0,1 1 1,4 3-541,5 6 0,-2 2-261,1 2 0,-4 0 431,4 0 0,1 6 0,4 2 0</inkml:trace>
  <inkml:trace contextRef="#ctx0" brushRef="#br0">21156 3000 8408,'15'0'191,"-1"0"1,0 0 131,0 0 1,7-7-149,3-2 0,4-5 0,5-5 0,5-5 81,3-3 0,7-9 87,-1-7 1,5-6 0,-3-9 0,-24 27 0,1-1-6,0-4 1,1 0 0,0 1 0,0-2-279,-1-3 1,0-1 0,-1 4 0,-1 0 0,-3 0 0,-2 0 0,15-31 171,-5 6 1,-17 16-181,-2 9 1,-7 11 0,-5 7 0,-2 5 196,-6 5 0,-2-2-180,-3 6 0,0 0 0,-3 7 1,-2 4-105,-2 8 0,-1 2 13,0 8 0,-4 7 1,3 10-1,-3 8 122,-1 7 0,1-3 6,3 9 0,-2 3 0,0 3 0,12-31 0,-2 1 50,0 5 1,-1 0-1,-3 3 1,1 1-241,0 5 0,0 0 0,-2 0 1,-1-1-1,0 2 0,0 0 0,-1-2 1,0 0-258,0-1 1,0-2-1,6-6 1,-1-2-101,0-1 1,-2-2-1,-11 23 1,2-15 0,-1-9-656,-3-8 1,10-15 488,-1-4 0,6-7 0,6-7 86,2-4 1,-1-10 332,7-5 1,-1-3-1,6-3 1,4-3 93,5-5 0,4-3 234,5-2 1,4 6 0,9 0-1,3 2 182,1 4 1,-4 2 80,1 6 0,3 2 0,1 9 0,1 2 226,-1 5 1,0 5-367,1 5 0,1 5 0,-6 8 1,1 6 345,0 3 0,-10 1-759,0 1 0,-9-5 1,-5-2-1,-4 0-617,1 0 0,-6-5-990,4 2 1757,-4-3 0,-1-2 0,0 1 0</inkml:trace>
  <inkml:trace contextRef="#ctx0" brushRef="#br0">21768 3298 8408,'-21'0'431,"4"2"1,-5 3 0,1 4 960,4 4 0,1 2-1295,2 4 1,-2 4-1,-1 5 1,-2-1-373,1-4 1,3 1-34,0-10 0,6 4 0,-1-10-1142,-1 0-23,5-2 1473,0-6 0,12 0 0,2 0 0</inkml:trace>
  <inkml:trace contextRef="#ctx0" brushRef="#br0">22066 2843 8446,'15'-20'139,"-1"4"0,2-3 0,1 3 564,2 2 1,0 6 0,-5 3-1,0 4-648,1 1 185,-1 6-1046,0 2 0,-6 1 1,-3 1 805,-4 1 0,6 2 0,0 1 0</inkml:trace>
  <inkml:trace contextRef="#ctx0" brushRef="#br0">22450 2858 8413,'-14'0'279,"5"-5"1,1-2-1,0 1 1188,0 0-1048,-2 1 1,-4 7 0,2 2 0,0 6 512,3 3 1,0 5-534,-6 1 0,-4 11 1,0-1-1,0 2 56,-1 4 0,3 2-679,-7 5 0,5 7 1,-3 3-1,-2 4-669,-3 0 1,2 0-62,-8-4 0,3 0 1,1-8-1,2-6-2204,4-6 2958,-4-7 0,11-19 1,-1-6-1,6-8 204,6-4 0,3-9 81,2-2 1,2-4 0,4-2 0,8-1 675,9-3 0,3 3-230,3-3 0,6 8 1,3 2-1,4 1-122,6 0 0,-3 5-394,8-2 1,-6 3 0,3 3 0,1 4-135,0 4 1,-6 4 280,3 1-309,-4 0 1,-9 1 0,-7 4-1,-7 4 1,-7 6-403,-5 4 1,-4-4 0,-11 4-1,-7-3-194,-4-2 0,-8-1 638,1-3 0,-3 2 0,-1-4 1,-1 2 555,1-1 0,4-4-184,0 4 0,9 1 1,-1 4-1,5 0-152,0 0 0,4 1-448,3-1 0,2 5 1,4 0-1,1 0 333,1 1 0,14-4 0,-2 5 0</inkml:trace>
  <inkml:trace contextRef="#ctx0" brushRef="#br0">22464 3583 8413,'0'-10'-402,"0"1"0,0-2 295,0-2 0,0-1 518,0-1 0,0 0 0,2-3 0,1-1-326,2 2 0,4 1-115,-4 2 1,5 0 29,-6 0 0,7-1 0,-3 1 0</inkml:trace>
  <inkml:trace contextRef="#ctx0" brushRef="#br0">22919 3014 9104,'7'-14'441,"-4"-1"0,5 1 246,-2 0 0,-1 0 0,-7 1-1,-2 4 1,0-2 0,-4 4 1327,2-1-2160,-5 5-1464,10-3 1352,-12 6 1,11 2 0,-4 2 248,0 6 0,4 2 0,-4 3 0</inkml:trace>
  <inkml:trace contextRef="#ctx0" brushRef="#br0">22919 3511 9064,'8'-14'825,"5"2"1,-5 1 0,1 3 363,1 1-2177,-7 3-378,3 4 1019,-12 0 0,3-5 1,-7 2 356,-1 4 1,5 10-87,1 8 0,2 2 1,0-2-1,-2 3 173,2 0 0,1 5-184,2-3 0,0-4 0,0-1 0,0-3-415,0-2 400,0 0 1,2-6 0,3-5 9,4-6 1,10-6 55,5-10 0,3-5 0,1-9 0,2-3 41,3-1 1,4-9-6,5 4 0,3-10 0,0-1 0,4-2-52,2-2 1,-25 26 0,0-1 123,3-1 1,-1 0 0,-2-1-1,-2 0 1,0 1 0,-2 0 0,18-27 335,-7 6 1,-8 6 167,-1 11 0,-13 3 0,-2 11 1442,-5 4-1601,-4 9 1,0 5-1,-2 10 1,-4 5 150,-8 2 0,-2 9-179,-8 3 0,2 9 0,-3 5 0,1 4 150,-1 6 1,-2 2-464,-2 7 1,3 0 0,0 0 0,4 0-97,2 0 0,1 1-387,4 4 0,1-9 0,2 3 0,2-6-1389,5-4 1,2-2-1659,-2-1 3454,4-7 0,-5-1 0,6-7 0</inkml:trace>
  <inkml:trace contextRef="#ctx0" brushRef="#br0">15071 14387 8208,'-28'0'271,"-1"0"1,3-2 0,2-1-1,5-1 366,3 0 1,10 3-1,6-1 1,9-1 0,7-2-319,3 2 1,6 2 0,1-1 0,4-1-89,3-2 0,6-1 0,-1 3 0,3-2-118,2 2 0,1-5-518,3-2 1,-1 4 0,6 0 0,1 1-3488,-3 0 3892,-1-6 0,-6 10 0,-1-6 0</inkml:trace>
  <inkml:trace contextRef="#ctx0" brushRef="#br0">14787 14671 8228,'-33'0'454,"1"0"905,5 0 0,13 0-719,14 0 1,19-1 0,17-2-1,12-4 366,9-1 1,11 4-1030,3-6 1,0 2 0,5-3-1,-2 3-1018,2 2 0,-1 0 779,-32 3 1,0 1 0,1-1 0,0-2 0,6-2-1,0 0 1</inkml:trace>
  <inkml:trace contextRef="#ctx0" brushRef="#br0">16351 14259 8205,'-14'0'198,"-1"0"1,1 0 1907,0 0-1772,6-6 1,2 3 0,6-7 0,1-1-1,4-2 1,5-1 0,2 0 0,2 0 2686,1 0-2676,-1-1 1,2 3 0,3 1 0,3 1 0,1 1 0,1-1 0,1 2 341,2 2 0,2 1-692,-1 5 1,-1 3 0,-2 5-1,-3 8-8,-1 5 1,-4 7-146,-7 5 0,1 8 0,-6-1 0,-5 4-483,-8 2 1,-3-7 351,-13 4 0,0 0 0,-4-9 0,-1 0-745,1-6 0,1-9 564,3 0 1,2-8 0,5-3 66,-2-2 0,6-12 458,9-8 0,2-10 0,2 0 0,2-3 181,2-1 1,6 0-135,9-1 2,-4-6 1,17 1 0,-3-6 0,2 4 0,2-1 584,0 1-544,7-2 0,-1-4 0,6 0 1,-6 3-1,-1 3 827,-2 1-616,-4 2 1,1 6-1,-9 3 1,-5 5 1371,-3 3-1440,-8 9 0,-4 2 1,-8 10-1,-6 6 166,-3 6 0,-1 0-313,0 7 0,-5 4 1,0 7-1,0 2 128,-1 2 0,4 1-130,-3-3 1,8 9 0,3-3-1,2 3-33,2 3 1,4-5-382,5 3 1,5-4-1,9-4 1,3-2-299,0-2 1,9-10-446,-2-11 1,2-6 0,-2-8-1,-1-3-1499,1-7 1,-2-6 672,-4-12 0,-2 0 1844,-7-1 0,0-6 0,0-1 0</inkml:trace>
  <inkml:trace contextRef="#ctx0" brushRef="#br0">17474 14458 8234,'-9'-1'191,"-1"-4"0,-1-5 813,-2-2 1,5 2 0,4 1 1161,2-2 1,2 3 1568,0-2-2947,0 7 1,6-3-1,4 7 1,1 4 0,0 6 758,-1 7 0,-7-1-1244,1 7 0,0-1 1,-1 6-1,2 1-888,-2 3 1,3-3-1,-1 3 1,4 2-1,-2-2 1,0-3-2199,4-5 1,2 1 1385,1-7 0,1 0 0,-1-7 0,0-2-1841,0-6 3238,0-2 0,1-15 0,-1-2 0</inkml:trace>
  <inkml:trace contextRef="#ctx0" brushRef="#br0">18171 14472 8234,'0'-14'832,"0"0"0,0 0 0,0-1 1639,0 1 1,1 8-1,2 6-1919,2 8 0,0 0 0,-5 1 0,0 2-1822,0 2 1,0-4 0,2 1-1589,2 1 0,4 0 2858,6-2 0,1-2 0,-1-7 0</inkml:trace>
  <inkml:trace contextRef="#ctx0" brushRef="#br0">18768 14145 8234,'0'-20'371,"1"4"0,3-5 0,0 3 0,1-1 0,0 1 0,0 2 3019,-2 2 0,-2 5-2208,-1-1 0,0 9 0,0 1 0,0 8-435,0 4 1,0 9-1,0 2 1,0 6-891,0 4 1,-6 0 0,-2 7-1,-1 1-515,-1-2 1,5 1 49,-4 2 0,4 3 0,-3-1 0,2 0-1712,3-3 0,1-8 1779,2 0 0,0-9 0,0-5 0,2-5 85,3-4 1,2-10 654,8-10 1,0-9 0,3-6 0,2-5 234,2-3 0,-3-7-110,5 3 1,-5-5-1,3 1 1,0 3 1074,0 5 1,-4 5-981,1 4 1,1 5 0,-1 10 0,-1 4 15,-3 3 1,4 10-456,0 7 1,0 2 0,-3 10 0,1 3-121,2 0 1,5 0-130,-5-2 0,6 1 0,-3-2 0,2-4-637,0-4 0,-7-9 804,2-6 0,-8-2 0,-3-4 1,-2-2 343,-2-6 1,-3-9 409,-1-4 0,0-11 0,0-2 1,0-2 370,0 0 1,0 0-675,0-4 0,0-3 0,2 0 0,1-1-94,2 5 0,6 4-492,-2 9 0,4 1 0,1 5 1,0 6-1182,1 5 1,-1 8-280,0-2 0,2 8 1,1 4-1,2 1-1729,-2 3 3426,-1 1 0,5 9 0,1 1 0</inkml:trace>
  <inkml:trace contextRef="#ctx0" brushRef="#br0">19848 14401 8092,'0'-14'4915,"0"6"0,0 8-1954,0 10 0,5 7-1605,0 2-1361,6 6 0,-9-3 0,4 7 0,0-1 1,2 1-1,0-1 0,-2 0-1492,1 1 0,-6-7-1202,4-3 1,1 2 2698,-1-3 0,6 1 0,-3-4 0</inkml:trace>
  <inkml:trace contextRef="#ctx0" brushRef="#br0">20787 14373 8257,'-14'0'-455,"-1"0"0,1 0 0,0 1-131,0 4 739,-1-3 0,6 4 0,0-6 0,-1 2-61,2 2 19,2-2-25,6 4 34,0-6-296,0 7-690,0-6 392,0 12 474,0-12 0,0 6 0,0-7 0</inkml:trace>
  <inkml:trace contextRef="#ctx0" brushRef="#br0">20659 14430 8257,'-8'0'466,"-5"0"580,5 0-560,-6 0 288,6 0 1,-3-2-220,6-3 0,1 2 0,5-5 208,4 2 1,5-4-371,8 6 1,5-1-1,7 3 1,3-1 279,5-1 1,3-1-486,1 5 1,7 0-1,4 0 1,2 0 5,2 0 1,0 0-421,-1 0 0,-5 0 1,-4 1-1,-4 3-1488,-5 0 614,-10 1 1,-13-3 0,-12 1-599,-6 1 1,-7 1 1104,-9-5 0,-3 0 0,-6 0 1,-1 0-75,1 0 0,-1 0 667,1 0 0,-1-5 0,3-1 0,0 0 0,3 0 0,5-6 36,-1 3 1,3 1 0,2-1 0,2-2 383,2-2 1,4-1 75,6 0 0,0-1 0,0 1 0,1 0 930,4 0 0,-2 6-141,7 3 0,-5 3-204,4 2 0,-6 8-605,2 7 1,-4 0 0,-1 11 0,0 2-79,0 4 1,0 2-465,0 0 1,0 0-1,0 6 1,2-4-1488,3-1 1,-2 3 763,6-5 0,2 0 789,8-4 0,4-7 0,5-2 0</inkml:trace>
  <inkml:trace contextRef="#ctx0" brushRef="#br0">22436 14216 8248,'0'-36'343,"0"3"1,0 3 0,0 3 0,0 2 982,0 1 0,-2 8 0,-2 0 0,-6 7-276,-2 3 0,-3 4 0,0 12 0,-4 10-677,-5 10 1,-3 8 0,-1 9 0,1 6-305,3 2 1,4 0-585,5-3 0,7 4 0,4-4 0,2 1-976,2 0 0,6-5 694,4-5 1,9-8 0,5-5 0,4-8-80,5-6 1,2-7 948,3-13 1,3-11-1,-3-10 1,3-7 300,2-5 1,-7-5 647,-3 0 0,2-6 1,-2-1-1,-1 2 1287,-2 3 0,-8 4-1093,-3 12 0,3 1-339,1 3 0,-7 10-697,-1 9 1,-9 10-1,2 6 1,0 5-129,0 3 0,-5 0-927,1-5 0,-2 5 0,-2 0-867,0-2 1,-6-2 1299,-4-6 1,-4-3 0,-3-7 0,-4-4 14,-1-4 1,5-6 578,-2-4 0,4-3 1,4-8-1,3-3 195,2-5 0,9-4-438,12-6 1,8 2 0,17-6 0,10 0-1109,9 2 0,7 9 296,-4 12 1,-1 7 0,-5 9 0,-6 4-761,-7 4 1,-13 15 328,-11 4 1334,-10 3 0,4 4 0,-5 1 0</inkml:trace>
  <inkml:trace contextRef="#ctx0" brushRef="#br0">23289 14430 9806,'8'-15'5964,"5"8"-5055,-4 2 0,-1 3 0,1 2 0,1 2 644,-2 3 1,5 4-1542,-4 10 0,-3 3 0,1 8 0,-3 2-613,1 1 1,0 6 283,-5-1 0,0-3 1,0-2-1,0-3-152,0-1 0,-5-1 156,0 1 1,1-12 0,7-4 972,6-6 1,4-2-52,15-5 1,4-8-1,11-4 1,-1-6-1646,1 1 0,1 6 107,4 1 929,-4 7 0,11-9 0,-4 4 0</inkml:trace>
  <inkml:trace contextRef="#ctx0" brushRef="#br0">24554 14231 8318,'-14'-16'53,"0"-3"0,0-3 0,0 0 0,-1 3 1,3 3-1,1 2 1197,1-1 1,1 3 0,-5 1 590,-1 1 1,1 7 1655,0-2-3033,6 10 1,2 8 0,6 7 0,1 4 0,4 6 0,4 6 0,4 7 872,1 4 0,7-1-1295,3 6 1,2 0 0,4 4 0,2-3-491,1 0 1,7-3-727,-2 2 0,7 2 0,3-7 1,-4-4-1624,-4-8 0,-3-5 1133,-8-16 0,1 2 0,-13-15 1664,-4-7 0,1-8 0,-6-15 0</inkml:trace>
  <inkml:trace contextRef="#ctx0" brushRef="#br0">24981 14145 8214,'-6'-22'0,"-4"3"0,-2 5 1546,-3 5-380,1 2 1,0 10 0,0 7 0,-2 9 425,-3 6 1,-3 11-969,-7 7 1,-4 1 0,-3 7 0,-4 1-856,-4 3 0,-2-1-179,4 8 0,1-9 0,3-2 0,6-1-833,7 1 0,6-12-2829,9-1 4072,4-6 0,6-4 0,0 1 0</inkml:trace>
  <inkml:trace contextRef="#ctx0" brushRef="#br0">25294 14657 8206,'0'-28'0,"1"1"3886,4 3-2895,3-3 1,11 10 0,2-5-1,1 1 1,3 5 3539,2 5-4419,-5 5 0,3 6 1,-4 0-1,-2 3 1,-2 7-1182,-4 9 953,-9 12 1,1 12 0,-11 11 0,-8 4-1,-9 4-105,-3-2 0,-4-2 1,-2-1-1,-1-2-1,1-3 0,4-4 146,4-10 0,5-5 0,11-11 371,8-8 0,19-7-63,14-12 1,18-9-1,7-12 1,6-4-896,4-3 0,1 0-1268,2 5 1,-6 4-1,-4 2 1711,-2 1 0,4-10 1,2 1-1</inkml:trace>
  <inkml:trace contextRef="#ctx0" brushRef="#br0">26886 14643 8197,'-19'0'937,"0"0"1,2-2 579,1-2 0,8 0 0,7-3 0,9 0 2290,10 4-3472,14 1 0,9 2 1,8 0-1,2 0 1,4 0-1,3 0 1,4 0-707,-2 0 1,-3 0 0,-3 0 0,-4 0-1016,-1 0 1,-3 0-11,-8 0 1,-10 0-1,-9 0-1325,-3 0 0,-10-6 2721,-6-3 0,-12-10 0,-10-3 0</inkml:trace>
  <inkml:trace contextRef="#ctx0" brushRef="#br0">27270 14330 8197,'-9'-14'256,"1"0"1,0 1 2777,0 4-1906,5 2 1,-4 9 0,7 3 608,0 4 1,0 12-1121,0 7 0,0 2 0,0 8 1,0 3 498,0 5 1,0-2-1275,0 3 1,0 2-1,0-1 1,0-2-1668,0-2 0,5-1 446,0-1 1,6-2 0,-2-6 1378,4-5 0,1-10 0,1 1 0</inkml:trace>
  <inkml:trace contextRef="#ctx0" brushRef="#br0">28052 14302 8322,'0'-22'729,"0"1"632,0 7-530,0 6 0,0 3 0,0 12 0,-2 8 0,-1 12 0,-3 10 1437,-2 4 0,3 1-2334,-4 1 1,6 1 0,-2 2-1,3 1-1167,2-1 0,0-3 370,0-5 0,7 1 1,2-7-1,4-5-472,1-7 1,2-10 1090,3-6 1,-3-4 0,3-4 0,-4-7 973,0-7 0,-1-4-351,0-6 0,2-1 1,1 1-1,2 1 1211,-1 3 1,2 4-992,-1 5 0,2 6 0,-2 1 0,4 2-74,4 3 0,1 3-481,1 4 1,1 6-1,2 7 1,2 2-543,3-1 0,-4 2 115,5-1 1,-7-5 0,1-6 0,-7-2-328,-6-2 0,-5-4 755,-4-5 1,-4-9-1,-6-10 1,-1-3 380,-4-1 0,-3-7 347,-6-3-559,-1-3 0,3-6 0,2-1 1,6 1-1,2-1-39,2 1 0,2 4 0,2 7 0,6 3-1812,2 6 0,9 6 114,3 12 1523,3 3 0,7 6 0,3 0 0</inkml:trace>
  <inkml:trace contextRef="#ctx0" brushRef="#br0">29332 14728 8725,'0'-28'775,"6"4"1,5 2 0,5 1 826,3 4 1,11 3 0,-2 4 0,2 6-594,0 2 0,-1 2-872,-1 0 1,1 6 0,-3 5 0,-3 5-1226,-9 3 1,-6 0 196,-8-5 0,-2 1 1,-4-1-1,-8 0-481,-9 0 0,-3-1-124,-3-4 1262,1 4 1,6-10-1,3 5 1,4 0 256,6 0 0,6-3 0,12 4 0,10 2 788,6 2 0,12 3-66,5 2 0,1 5 1,5 7-1,-7 3 625,-8 5 1,-8-2-831,-15 2 1,-7-2-1,-16 1 1,-17-7 206,-19-5 0,-14-9-618,-13-2 0,-3-1 0,37-10 0,0-2 0,-37 2-404,8-1 1,10-8-379,13-4 1,10 2-1,19-1 1,11-2-1304,10-2 0,25-1-2063,16 0 4019,15-1 0,13-5 0,-31 9 0,-1 0 0</inkml:trace>
  <inkml:trace contextRef="#ctx0" brushRef="#br0">30412 14458 8177,'-14'-24'337,"0"2"0,0 3 0,1 5 0,2 5 0,3 1 3046,2 0 0,2 6-2610,9 2 1,3 13 0,6 11 0,1 2 0,0 4 0,4 4 227,5 4 0,3 4-735,1 6-403,1-4 0,1 6 0,3-4 1,5 3-1,3 2 0,2 1 1,-1-3-1844,1-7 1,0-2-393,-1-12 0,-6 2 1,-4-12 2371,-7-6 0,-10-16 0,-9-12 0</inkml:trace>
  <inkml:trace contextRef="#ctx0" brushRef="#br0">30952 14401 8177,'0'-14'3515,"0"6"-1739,-6 2 0,-2 7-769,-6 4 0,-2 11 1,-4 12-1,-9 9 272,-7 4 1,-5 3-1068,-2 3 1,-1-1 0,-2 6 0,-1 0-841,1-1 0,8-2-314,5-6 0,9-2 1,5-2-1,5-3-1630,5-1 1,2-2 1580,7-4 1,8-2 0,6-2 0,7-3 990,1-1 0,11-9 0,-3-5 0</inkml:trace>
  <inkml:trace contextRef="#ctx0" brushRef="#br0">31109 14913 8177,'0'-14'145,"0"4"0,0 1 942,0-2 1,0 3-781,0-2 1,1 3-261,4-3 42,-3 4 544,4 6 259,-6 0 2154,0 0-2521,6 0 0,-2-2-177,5-3 1,1 4 0,5-4-1,4 4 203,5 1 1,4 0-334,6 0 1,-3 0 0,6 1-1,-3 4-191,-2 4 1,3 9-198,-2 1 0,-8 6 0,-9-1 1,-7 2-530,-2 3 0,-11-2-958,-10-4 1211,-6 4 0,-15-9 0,-3 4 0,-3-2 0,0-4-176,3-5 1,3 0 0,8-4 0,4-1-94,4 0 718,9-1 1,12-5 0,12 0-1,10 0 304,7 0 1,6 0 36,5 0 0,-1 0 0,-1 1 0,-4 4 933,-1 5 1,-2-1-718,-4 5 0,-12-3 0,-4 10 1,-5-2 830,-5 0 1,-14 6-947,-8-1 1,-8 3 0,-6 0-1,-5-2 187,-3-1 1,-4-7-699,-2 2 1,4-3 0,-1-4 0,6-2-1113,3-5 1,2-2-1570,5 1 2747,-1-2 0,1-2 0,0-8 0</inkml:trace>
  <inkml:trace contextRef="#ctx0" brushRef="#br0">22934 11473 13538,'-29'-29'-966,"12"2"1,4 4 0,5 4 1910,5 3 0,0 8-208,-2 3 1,-1 10 0,-5 6 0,1 6-166,-1 7 1,3 9 0,-1 7 0,-1 6 221,3 6 0,0 3-493,7 2-268,0 6 0,2 8 0,0-31 0,2 1 0,3 1 0,2-1 0,3 2 0,3 0-194,1 0 1,4-1 153,6 1 1,2-1-1,-1 0 1,3-2-1,3 0 1,3-4 0,-1-3-1,1-3 1,2-3-1,2-3 160,0-3 0,2-4-82,3-6 0,2-3 0,1 0 0,1-3 0,3-6 0,1-2 1,-1 0-1,0-3 0,1-3 0,0-3 0,1-2 0,1-2 1,1-2-1,0-2 460,1 1 1,0-3 0,-4-1 0,0-1-336,-3 1 0,-1-1 1,-4-2-1,-3-1 0,-4 3 1,-2-1-1,-1 1 0,0-2 244,-1-1 0,-2 0 1,20-20-109,-4 4 0,-12 2 0,-12 8 0,-5 3-296,-4 5-1390,0-2 0,-6 13 1,1-1-2010,1 9 3363,-5 11 0,7 3 0,-6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12114 12795 8398,'-27'-56'320,"3"4"0,7 5 0,6 4 0,6 7 0,4 8 0,2 7 329,4 5 1,1 16-1,4 11 1,-5 16 0,-4 14-1,-2 11-460,-4 8 1,-2 11 0,2-31 0,-1 1 0,2 1 0,0 1-187,1 2 1,0 0-1,-2-3 1,1-2-1,1 3 1,1 0-1,0-1 1,1-1-199,0 1 0,0 0 0,2 1 0,0 0 48,1-1 0,1 1 105,4 36 0,16-11 0,5-16 0,8-14 0,7-13 0,3-11 0,3-11-48,1-10 0,1-17 193,1-19 0,5-7 0,-30 20 0,0-2 0,1-1 0,-1 0-18,-1-2 1,-2 0-1,0-2 1,-2-2-13,0 2 0,-1-1 1,-2-4-1,-2 0 1,0 0-1,-2 0 0,-2-2 1,-2 0 231,-3 0 1,-2-1-1,-1-1 1,-2 1-108,-2 0 0,-2 0 0,-4-3 0,-1 1 0,-2 2 0,0 1 0,-2 3 0,-2 2 449,-18-29 1,-7 14-1001,-10 21 0,0 8 254,-10 15-292,9 4 1,-13 18 0,10 9 0,1 9 0,2 8-1295,4 3 1,14-3 0,8-2 1684,9-1 0,7-2 0,6-4 0,0-1 0</inkml:trace>
  <inkml:trace contextRef="#ctx0" brushRef="#br0">12441 14572 8304,'-71'-30'693,"8"6"0,14 11 0,11 12 0,9 10 0,6 12 0,1 9 466,-1 8 0,-5 4 1,-7 7-1,0 8-85,1 8-958,1 5 0,17-1 1,6-3-1,9-4 1,7-2-1,10 0 0,11 0-238,9-5 0,5-6 0,3-11 0,5-8-483,8-9 0,5-4 468,4-12 1,-3-13-1,-6-12 1,0-11 132,0-6 1,-7-11 293,-2-4 1,-15-10-1,-8-4 1,-6-3 569,-6-2 0,-8-4-413,-1 4 0,-15-1 0,-9 10 0,-12 4-62,-10 4 0,-7 6-1227,-8 10 0,-5 15 0,0 10 0,2 7-836,2 7 0,-2 14 429,3 13 989,10 7 1,6 7-1,4 1 1</inkml:trace>
  <inkml:trace contextRef="#ctx0" brushRef="#br0">12668 16278 8115,'-36'-71'420,"6"9"0,6 8 0,-2 12 462,-6 5 0,0 12 1,-7 11-1,-5 9 0,-9 10 1,-5 11 332,-4 11 1,2 9-1,7 13 1,4 8-1041,4 8 0,25-28 1,1 1-1,5 1 1,1 1-1,1 0 1,2 1-232,2-1 0,2 0 0,-1 39 0,9-37 0,3-1 0,2-2 0,3 1-168,5-1 1,2-1 0,1 0 0,3-2-69,6-2 1,3-1 0,-1-4 0,2-2 0,5-3-1,2-3 1,2-2 0,1-2-189,3-1 1,2-4-1,-1-5 1,0-3-617,0 0 0,0-3 1040,-1-4 0,-1-5 0,0-5 0,-1-4 1,1-4-1,0-2 0,-1-4 0,-1-1 1,0-4-1,-3-1 242,-1-1 0,-3-2 0,-3-1 0,-3-1 1,-4 0-1,-2 0 0,-2 0 0,-1 0 202,-1-1 1,-3 0 0,3-32 662,-9 0-1225,-12 7 0,-17 15 0,-14 6 0,-7 10 174,-6 7 0,-4 4 0,-6 3 0,1-3 0</inkml:trace>
  <inkml:trace contextRef="#ctx0" brushRef="#br0">11161 18339 8162,'0'-28'47,"0"4"1,0 0-1,0-1 1,0-3 0,0-2 1003,0 1 1,-4-1 0,-3 11-512,-1 2 1,4 11 0,-6 10 0,1 14 0,-1 10 360,1 10 0,4 1-166,-4 14-660,-1-1 0,-4 9 0,1 1 1,2-2-1,2-2 0,-1-2 0,2-4-1338,4-5 0,2-4 213,2-5 0,0-5 1050,0-9 0,6-4 0,2-6 0</inkml:trace>
  <inkml:trace contextRef="#ctx0" brushRef="#br0">11161 17657 8252,'0'-14'976,"0"-1"0,0 1 43,0 0 0,0 4 0,2 3-400,3 0 1,3 4-1053,6 8 0,-5 1 0,1 5 1,1-1-3891,1 1 4323,9 1 0,1 9 0,7 1 0</inkml:trace>
  <inkml:trace contextRef="#ctx0" brushRef="#br0">11559 18254 8277,'-6'22'72,"-2"3"1,-4-6 0,2 0 402,5 2 0,4-10 803,1 3-1253,6-9 0,2 6 0,6-6 0,2-4 0,1-4 0,4-8 0,1-6-235,3-7 1,2-3 496,2-1 0,-1-6 0,1 1 0,-1 2 188,0 1 1,-4 3 0,-2 3-1,0 5 769,0 3 0,-9 8-565,1 4-401,-3 8 0,-3 12 1,-3 13-1,-3 9 1,-2 6-270,0 3 0,0 7-956,0-2 0,0-8 0,0-3 0,0-6-1706,0-8 2653,0-5 0,12-8 0,4 0 0</inkml:trace>
  <inkml:trace contextRef="#ctx0" brushRef="#br0">12583 17842 8018,'-14'20'410,"-3"-4"1,1 4 0,3 1 1658,0 3 0,6 6-518,-3 8-1052,1 0 1,-6 17-1,1-3 1,2 3-1,2 1 500,5-4-1469,4 3 1,1-12-1,1-1 1,4-9 0,6-7-1976,6-7 2445,-1-10 0,11-3 0,-5-6 0</inkml:trace>
  <inkml:trace contextRef="#ctx0" brushRef="#br0">12512 17870 8090,'-20'-24'971,"5"1"1,7 5-377,8-1 1,7 5 124,2 5 0,10-2 0,5 6 0,4 3-16,5 5 1,-1 7-212,6 9 1,-2 3-1,2 8 1,-6 2 15,-7 1 0,-1 5-739,-10-5 1,-3 5 0,-11-4 0,-3 1-1640,-7 0 1,-7 3 1230,-16-5 1,-5 0 0,-8-6 0,-3-3-1565,-1-5 2202,4-10 0,-3 4 0,6-5 0</inkml:trace>
  <inkml:trace contextRef="#ctx0" brushRef="#br0">13067 18026 8128,'-29'15'401,"5"-4"1,1 1-1,-1 6 3015,2 2 1,0-1-1865,3 5-1381,3-7 1,-3 9-1,10-8 1,5 0-1,8-2-480,5-2-92,4-6 0,9-2 0,5-6 0,6-1 0,2-6-1835,-1-7 2146,6 0 1,-10-13-1,1 5 1,-4 0 0,-5 1 782,-1 1 0,-7 9 1,-6-4 2501,-2 3-2918,-7 5 0,-10 7 0,-5 10 0,3 3-1194,1 1 0,5 5-312,3 0 0,2 4 0,4-5 0,2-6-3596,6-5 4825,9-6 0,9-13 0,9-4 0</inkml:trace>
  <inkml:trace contextRef="#ctx0" brushRef="#br0">13621 17543 8128,'6'-79'0,"-4"37"0,0 0 330,2 1 0,1 2 1,-2-26-1,2 10 1,-4 12 2529,-1 10-1659,-6 16 1,5 5 109,-4 17 1,3 11-937,2 12 1,7 4 0,0 11 0,3 7 510,-1 9 0,-4 5-1150,5 8 1,-2-3 0,3-1 0,-2-3-1479,2-2 1,7 0-315,0-1 2056,1-10 0,2 9 0,1-10 0</inkml:trace>
  <inkml:trace contextRef="#ctx0" brushRef="#br0">13564 17884 8045,'-22'-6'0,"3"-2"3389,10-6-2564,2 6 1,10 0 0,7 5 0,10-2 0,10 2 118,8 1 1,11 4 0,7 1-1,5 2-2041,4-2 0,3 3 1097,8-1 0,3 0 0,-37-5 0,1 0 0</inkml:trace>
  <inkml:trace contextRef="#ctx0" brushRef="#br0">17502 12582 8381,'7'-65'578,"1"3"1,7 12-1,4 7 1,5 11-1,5 12 670,4 10 0,-3 7 0,1 6 0,-5 8-707,-7 13 0,-4 6 0,-2 13 0,-3 6 755,-6 4-1528,-2 11 0,-4-4 0,-4 4 0,-8 1 0,-10 0 0,-8 1 1,-7-3-815,-7-6 0,-6-3 1,-10-10-1,-6-4-379,32-21 0,-2-2 0,-39 4 1122,37-15 1,-1-3 0,0-2-1,0-3 1,-33-13 0,3-16 454,36 9 1,2-4 0,-21-27 60,27 21 0,2-3 0,5 0 1,2-2-1,3-3 0,2-1 1,2-1-1,3-1 176,1-2 1,3 0-1,0 4 1,3 0-736,2-2 1,3 0 1075,10-33 0,-1 38 0,4 1 0,27-30 1,10 9-1,7 9-353,4 11 1,2 8 0,4 6-1,1 5-1117,4 4 1,-10 7-179,1 3 1,-13 11 0,-9 8 0,-5 9 917,-7 3 0,-6 3 0,-5 2 0,-3 7 0,0 7 0</inkml:trace>
  <inkml:trace contextRef="#ctx0" brushRef="#br0">17758 14344 10125,'-17'-11'1723,"3"7"0,3 13-1026,11 19 1,1 9-1,2 10 1,2 7 2012,-2 6-2864,-1 5 0,-4 7 0,-4 3 0,-8 2 1,-8-1-1,-7-4 0,-4-8-1143,-5-9 1,-8-12 0,-4-12 0,-2-7-284,-2-10 0,-4-8 1509,5-10 0,0-12 0,-1-14 1,5-11 538,5-10 1,0-4 356,10-2 0,6-8 1,6-6-1,3-6 1010,6-2 0,8 3-1570,15 10 1,7 4 0,18 10 0,8 8-385,7 9 0,7 14-456,5 17 1,-4 8 0,5 8 0,-1 6 574,0 11 0,-7-1 0,-6 7 0</inkml:trace>
  <inkml:trace contextRef="#ctx0" brushRef="#br0">17545 16377 8320,'-14'-12'1166,"6"7"0,6-6 495,10 8 1,3 7 0,12 17 0,-3 6-894,-3 4 1,4 9 0,-2-2-1,-2 4 219,-1 6-1621,-2-4 1,-6 10 0,-5-5 0,-7 0 0,-12 0 0,-13-5 0,-12-3-1472,-9-3 1,-9-11 1845,-7 1 1,-2-15 0,-11-4 0,0-7 335,0-7 0,3-9 491,36 3 1,0-2-1,-28-18 1,3-4-1,10-1 1004,7-4 0,12 4-1090,8-2 0,12 6 0,11-1 1,7 3-355,7 2 0,15-1-705,18 1 0,9 6 1,11 3-1,4 4 577,3 6 0,-4-4 0,-2 5 0</inkml:trace>
  <inkml:trace contextRef="#ctx0" brushRef="#br0">21028 13008 9766,'-4'-44'279,"-1"0"0,2 2 0,1 9 0,4 10 0,4 5 0,8 7 857,8 3 1,5 4-1,2 5 1,1 4-106,3 4-934,-3 10 0,9 8 0,-7 8 0,-3 1 0,-6 4 0,-4 2 0,-5 4-714,-3 2 1,-9-1 0,-4-6-1,-12-3-937,-13-5 0,-14-4 1051,-11-6 0,-9-4 0,-7-9 0,-7-6 49,-5-2 0,37-5 0,1-2 611,-4-1 0,1-2 0,4-2 0,0-2 1,-1-4-1,1-1 0,1-2 0,2-2 1021,3-1 0,1-2 1,-26-26-292,8-7 1,20-5 0,8 1-1,16 2 520,11 6 0,18 5-833,12 10-750,7 10 1,13 7 0,4 9 0,2 2 0,1 5-669,1 4 0,-4 1 0,2 1 0,-7 4-1360,-3 5 0,-3 4 1233,-8 5 1,-5-2 0,-10 7 970,-4 1 0,0 7 0,-4 1 0,-8-2 0,-3 0 0</inkml:trace>
  <inkml:trace contextRef="#ctx0" brushRef="#br0">21384 14814 8320,'0'-29'320,"2"2"1,2 4 0,6 5 979,2 7 1,7 5 0,0 9 0,-1 6 1931,-3 10-2967,0 13 0,-1 11 1,-1 7-1,-4 2 0,-4 0 1,-4 2-1,-2 1-1089,-4 2 1,-11-1 140,-12-4 20,-7-3 1,-14-8 0,-3-3 0,-5-7 0,-5-7-2076,-4-10 2779,3-6 0,0-22 1,6-10-1,2-12 1,2-10 440,6-6 1,11-3 0,7-2 0,9 0 1148,4 0 1,8-5-1043,3 1 1,16-1-1,10 7 1,10 3-109,12 4 0,5 10-1246,4 5 1,3 16 0,-3 7 0,3 7 764,2 3 0,6 7 0,2 0 0</inkml:trace>
  <inkml:trace contextRef="#ctx0" brushRef="#br0">21725 16235 8124,'-20'-20'1161,"5"-1"0,1-3 1,9 5-1,9 5 1,5 5-84,4 4 1,6 16-1,0 10 1,0 9-625,1 8 1,-4 9 0,3 5 0,-5 3-145,-4 2-545,2 6 0,-10 2 0,1 6 0,-8 0 0,-9 0 1,-11-1-1,-12-4-2152,-10-4 0,-8-12 1906,-7-7 0,-7-15 1,-7-13-1,0-11 655,-1-7 1,10-13 214,1-12 0,7-13 1,7-11-1,5-5 542,3-5 1,15 2 83,10-6 0,10 11 0,10-2 0,7 3-1234,11 4 0,16 7-428,17 10 1,11 11-1,8 7 429,8 9 0,-34 2 0,0 0 0,2 0 1,0 0-1</inkml:trace>
  <inkml:trace contextRef="#ctx0" brushRef="#br0">27398 14103 8229,'11'-24'204,"0"0"0,3 2 1,1 3-1,4 7 564,1 4 0,2 9 1,3 10-1,-1 7 1,1 7-1,1 8-127,-3 10 1,3 7 0,-7 10 0,-2 4-521,-1 0 0,-8-4 0,-4 4 0,-2-3-363,-2 1 1,-14-2-1,-11-8 1,-17-6-836,-13-7 0,-8-4 561,-8-7 1,0-12 0,0-6 0,-2-10-547,-3-10 1,2-12 960,33 5 1,1-4 0,1-4 0,1-2 0,-1-1 0,2-2-1,3-1 1,2-2 693,1 0 0,2-2 1,3 0-1,1-1-135,0-1 0,3-1 1,-8-35-1,11-1 1,13 6 1097,9 6 0,13 10-570,12 5-810,7 9 0,15 9 1,7 12-1,9 6 0,10 6-169,-33 3 0,0 3 1,-3 4-1,0 2 0,2 2 1,0 3-1,-2 2 1,-1 3-973,-1 3 1,-2 3 0,-2 1 0,-3 2 107,-1 4 1,-3 2 856,11 33 0,-5 8 0,-9 2 0,-11-35 0,0-1 0</inkml:trace>
  <inkml:trace contextRef="#ctx0" brushRef="#br0">16521 17387 8522,'-14'-10'264,"0"1"0,0-1 0,1 1 217,4-1 1,2 9 0,7 1 0,2 8 0,3 6-148,4 5 1,4 4-1,1 9 1,0 3 901,0 1-1030,1 2 0,4 6 1,0 4-1,0 2 1,0 1-1,-2-2 1,-3-2-167,-3 1 0,-1-6-441,4-4 0,-5-3 0,-1 0 0,-1-9-543,-4-3 0,-2-4-255,-1-5 0,2-6 1199,3-4 0,3-2 0,6-2 0</inkml:trace>
  <inkml:trace contextRef="#ctx0" brushRef="#br0">16365 18098 8429,'-22'0'265,"1"0"0,2 0 506,0 0 0,5 0 0,5 0 374,-2 0 0,6 0-872,5 0 0,6 0 1,9 0-1,0 0 73,4 0 1,-1 0-257,5 0 1,1 0-1,4 0 1,1 0-76,-1 0 1,2 1-6,4 4 0,2-4 0,7 4 1,-1-3-163,1-2 0,1 0 75,3 0 1,10 0 0,10 0 0,2 0-37,2 0 1,2-5 142,3 0 0,3 1 0,-37 3 0,1 2 0,-1-1 1,0 0 102,38 0 0,-38-1 0,-1 2-73,34-1 0,-32 2 1,0 2-1,-3 0 0,0 1 1,38 8-99,-4 1 0,2 0-1118,0 1 1133,-33-8 0,2 0 0,-3 0 0,1 0 0,5 0 1,1-1-1,-1-1 0,0 1 0,2-2 0,1 0-1,2-1 0,2 0 0,3 0 0,0-1 0,2-2 0,-1 0 0,0 0 0,0 0 18,2 0 1,-2 0 0,0 0 0,-1 0 24,4 0 1,0 0-1,1 0 1,0 0-1,1-1 1,0 0-1,-3 0 1,0-1 83,-3 0 1,0-1 0,-3-2-1,0 1-74,-1 1 1,1 1 0,-2-1 0,-1 0 0,2 1 0,-2 0 0,-2 0 0,-2 0-172,-1 0 1,-1 1 0,2 0 0,1 2 166,-2 1 0,0 0 0,4 0 1,0-1-1,-1 3 0,1 0 0,-2 0 1,0 0-5,0 0 0,0 0 1,-1 0-1,0 0-11,-1 1 1,1 0 0,2 0-1,1 1 1,-4-4 0,-1 0-1,-1 0 1,-1 0-228,-2-1 0,-1-1 0,38 0 271,2 0-119,-4 0 0,-12-6 0,-5-4 0,-8-2 0,-9-4 35,-8-3 0,-13-3 1,-8-7-1,-8 1 310,-4 0 1,-9-6 159,-2 1 0,-4-5 1,-1 5-1,-2 0-139,-3-2 0,4 5-17,-4-3 0,4 0 1,4 3-1,2 5-170,-2 2 0,0 0 86,1 4 0,-1 0 0,5 5 0,0-1-412,-1 1-187,-4 6 1,8-3-3636,-6 6 2303,5 1 1731,-2 10 0,12 2 0,2 6 0</inkml:trace>
  <inkml:trace contextRef="#ctx0" brushRef="#br0">18711 18083 8060,'2'-12'-34,"1"1"1,1 1-1,0-1 1,-1-2-1,0-1 1,2 0 548,-2 0-220,-2 6 1,-1-5 0,0 4 0,2-4 0,1-1 0,2 0 0,-2-1 864,-1 1 1,-2 0-538,0 0 0,1 4-460,4 1 0,-3 7-133,2 2 1,-2 7 0,-2 7-1,0 2 93,0 3 0,0 3-189,0 6 0,0 7 1,0 1-1,0 2-58,0 0 0,-5-2 0,0 4 0,1-2-230,-3 1 0,4-2-9,-6 0 1,6-5 0,-4 1 0,2-4-530,1-6 0,-1-2-122,5-7 1,2-3-453,2-6 1466,4-7 0,6-18 0,1-2 0</inkml:trace>
  <inkml:trace contextRef="#ctx0" brushRef="#br0">19322 17614 8060,'0'-14'87,"-1"0"1,-2-1 538,-2 1 1,0 5-133,5-1 363,-6 1 0,4-1 0,-3 4 251,4 4 0,1 6-886,0 10 0,0 8 0,0 5 1,0 6 75,0 3 1,0 7-248,0 4 0,0 9 0,0-1 1,-2 5 182,-2 0 0,0 0-390,-5 2 0,4 1 0,-4 3 0,-2-6-958,-2-6 1,0-2 414,4-9 0,-4-1 1,4-13-1,-2-7 699,1-5 0,-9-9 0,4-2 0</inkml:trace>
  <inkml:trace contextRef="#ctx0" brushRef="#br0">18725 18154 9335,'7'-9'2112,"2"-1"0,5 6-1342,5-6 0,5 5 0,7-2 0,4 0 288,2 4 0,2-3-981,8 1 1,2 0 0,5 5-78,-2 0 0,7 0 0,5 0 0</inkml:trace>
  <inkml:trace contextRef="#ctx0" brushRef="#br0">12768 12795 19626,'-14'-8'-367,"-5"0"1,0 5 0,1-2 0,3 2 0,0 1 0,1 2 393,0 0 1,0 0 0,0 0-521,-1 0 712,1 0 1,0 0-1,0 0 1,-1 0 693,1 0 1,8-6-1236,6-3 1,8 1 520,11-2 0,3 5 0,8-4 0,3-2-119,5-2 0,9-1 93,6 0 0,8 4 0,6-1 0,4-3 43,4-3 1,-33 7 0,2 1-128,3 1 1,1 2 0,2-2 0,1 0 0,2-1 0,1 0 0,3 0 0,0-1-231,0 2 0,1-1 0,0 1 0,-1 0 160,0 1 0,0 0 0,-1 0 0,-1 0 0,-1 0 1,1 0-1,-1 0 0,-1-1 226,-2 1 0,-1 0 0,-1 0 0,-1 0-442,-1 0 1,0 0 161,0 0 0,-2 0 1,-3-1-1,0 1 0,-2 0 1,0 0-1,36-7 1,-5 1-4,-4 4 0,2-4 1,-6 5-1,-1 0-15,-5 4 0,-8-3 55,3 3 1,-5-1-1,4 3 1,-1-1-47,1-2 1,-4-1 112,5 1 0,-1 2 0,1-5 0,-4 2 175,-4 3 1,-2 1-67,1 2 0,4 0 1,1 0-1,-4 0-10,-4 0 1,-6 0-53,-5 0 1,-7 0 1022,-3 0-1240,-10 0 0,-2 2 0,-9 1-657,-3 2 1,-1 6 229,-3-2 0,-4-1 1,5 2-1,-1 1-1389,-1 1 0,7-2 968,-2-1 0,10-6 896,4 2 0,10-3 1,3-2-1</inkml:trace>
  <inkml:trace contextRef="#ctx0" brushRef="#br0">12782 14529 11599,'-22'7'86,"2"-4"0,5 6 1,1 1-1,0-1 1,0-1-397,-1-2 344,1 5 0,0-3 0,-2 6 0,-1-1 0,-4-2 0,1-3 0,-2 0 0,1-2 371,1 1 0,-6-1 0,4-3 1,0 2 147,3-2 1,8-1-455,2-2 109,5-7 1,-2-1 0,8-6 0,4-2 0,10-1-93,11-2 1,9-8 0,11 0 0,7-6-5,6-3 1,5-2-94,-30 17 1,1-1-1,4-1 1,2-1-1,2-1 1,1 1 0,2-2-1,2 0-387,3-3 0,2-1 1,1 1-1,2 0 378,2-4 0,0 0 0,3 0 0,1 1 0,1-1 0,0-1 0,-2 3 0,-1-1-7,0 0 1,0 1 0,-3 2 0,-1 0-51,2-2 0,1 0 0,2-1 0,1 1 0,-2-1 0,1 1 1,-1-1-1,0 0-17,0 1 0,-1-1 1,-2 1-1,-1 1 44,3 1 0,-1 1 0,0 0 0,0 0 0,-1 3 0,-2 0 0,-2 2 0,-2 2 0,-3 1 1,0 0 0,-3 2-1,0 0 29,-3-1 1,-1 0 0,-2-2 0,-1 1 0,-2 2 0,0 0 0,33-19 135,-4 4 1,-8 3 14,-1 2 1,-1-1 0,-11 2 0,-2 2-10,-3 1 1,-4 2-83,2-1 0,-3-3 0,-9 7 0,-2 2 73,-5 1 0,-3 7 18,-2-1 1,-4 2 0,-3-3 1674,0 2-1615,-2 6-390,-5-4 1,0 9-831,0 3 1,0 3-123,0 6 1,0 0 0,0 0 1061,0 0 1,6 1 0,2-1 0</inkml:trace>
  <inkml:trace contextRef="#ctx0" brushRef="#br0">12896 16448 9365,'-29'0'93,"6"0"1,1 2-1,1 1 1,4 2 441,1-2 0,6-1 0,3-1 210,0 4 1,4-3-12,8 2-536,3-8 1,6-4-1,2-8 1,3-2 0,4-2-1,7-4 1,7-6 514,5-6 1,11-5-588,-1-2 0,5-1 0,3-5 1,-28 22-1,0-1-199,3-2 1,0 0-1,1-6 1,2-1 95,4 2 1,1-1 0,2-4 0,0-1-1,1 2 1,0-1 0,1 0 0,-1 0-1,2-1 0,1 1 0,0 0 0,0 0-39,1-3 1,-1 0 0,-1 3 0,-1 0 0,0 0 0,-1 1 0,1 0 0,-1 0 52,1 2 0,0 0 0,-2-1 1,1 0-48,-1 3 0,0-1 0,0-1 0,-1 0 0,-5 4 0,-1 0 0,1-2 0,1 0 58,1 0 0,0-1 0,0-1 0,0 0-41,0 1 0,-1 1 0,1 0 0,0 0 0,-3 5 0,0 0 1,0-1-1,0 1 14,0 0 1,1 0-1,0-2 1,0 0-47,1 2 1,0-1-1,-1 0 1,0 0-1,-4 3 1,1-1 0,-2 2-1,1-1-182,-2 2 1,0 0 0,2-1 0,-2 0-104,29-20 230,0-1 0,-6 0 1,1-5-1,2-2 1,-29 27-1,0 1 20,0 0 1,1 2 0,31-24 0,-5 6-1,0 0-35,0 1 1,3 1 29,-3 3 82,-4 3 0,-12 11 1,-3 2-1,-5 2 1,-6 2 176,-8 3-27,0 0 0,-19 6 0,0 1 0,-8 2-115,-4 2 0,-3 3 0,1 1 0,0 0-309,0 0 0,0 5-276,-1-1 0,9 1-648,6-5 1,10 0-608,13 0 1775,7 0 0,19-6 1,2-2-1</inkml:trace>
  <inkml:trace contextRef="#ctx0" brushRef="#br0">13294 11743 8536,'-36'-22'340,"3"3"1,10 12 0,9 11 119,8 8 1,4 12-1,2 0 1,0 4 0,0 4-1,0 1-500,0-2 1,2 3-1,1-4 1,3-4-540,2 1 1,2-6 0,6-4 0,1-6 207,2-6 0,0-3 0,-5-4 0,0-4 6,0-9 0,-1 0 454,-3-9 0,-3 5 0,-3-3 0,2 0 365,2 0 0,-5 4-82,2-1 1,3 5-1,1 3 1,4 3 15,1 2 0,0 1-104,0 5 1,5 2 0,2 2 0,1 6-152,3 2 0,-3 3-303,2-1 0,-6-1 0,-1-2 0,-4-3-180,-4-2 446,0-1 1,-2-5-1,-7-2 215,-8-3 1,0-3-284,-1-6-95,-1-6 0,1 4 0,1-3 0,1 3 0,6 3 67,4 4 0,11-10 0,8 3 0</inkml:trace>
  <inkml:trace contextRef="#ctx0" brushRef="#br0">13948 11785 11328,'0'-6'1273,"0"6"0,0 8-1156,0 5 1,0 2 0,0 4 0,0 5 0,0 3 0,0 1-1019,0 1 0,0-2-976,0-4 1681,0 4 1,5-6 195,0 2 0,6-2 0,-4-7 0</inkml:trace>
  <inkml:trace contextRef="#ctx0" brushRef="#br0">14389 11615 8471,'-5'-14'89,"-1"-1"0,-2 1 1,-3 2 1197,-2 2 1,4 5-1,-1 12-963,-1 7 1,3 0 0,-1 7-1,-1-1 1,2 2 0,4 2-663,2 0 0,-3-1 0,1 6 0,0-1 338,3 1 0,7-1 0,2 0 0</inkml:trace>
  <inkml:trace contextRef="#ctx0" brushRef="#br0">13450 13292 8505,'0'-28'169,"-6"-1"1,-2 3 0,0 2 0,2 7 0,1 4 2415,1 3-2368,-1 7 0,5 8 0,0 11 0,0 4 0,0 6 0,0 0-160,0 3 1,0-1-1,1 2 1,3 2-966,0 1 0,7-1 234,-1-9 186,-4 4 1,7-9 0,-4 4 192,4-2 1,-1-9 0,0-12 360,-3-12 0,-6-7 228,2-9 0,-2 1 0,0-1 0,2 1 941,-2-1 0,0 6-891,2-1 0,1 7 0,5-2 1,-1 4 1,1 6 0,2-2-355,1 6 1,0 0 0,2 5 0,1 0-182,2 0 0,0 0-438,-5 0 1,1 5-1,-1 0-1637,0-2 1745,-6-1 1,-3-2 0,-10-2 0,-5-1-106,-2-2 1,-2-6 624,-1 2 0,1-4 0,0-1 0</inkml:trace>
  <inkml:trace contextRef="#ctx0" brushRef="#br0">13962 13207 9057,'-1'-14'-417,"-2"0"0,-2-1 1767,2 1-1037,1 0 1,4 0 0,2 0 0,6-1 0,2 3 0,3 2 0,-1 5 1488,0 4-1735,0 1 1,1 1 0,-3 4-1,-1 5 1,-3 4 0,0 5-1,-2 5-99,1 2 0,-3 3-85,-4-1 1,0-1-1,0-2 1,-1-1-262,-4 1 1,4-4-36,-4-2 0,3-3-46,2-2 1,7-6 66,2-3 1,10-7-1,5-6 1,3-8-1328,1-4 1719,7 2 0,1-15 0,7 3 0</inkml:trace>
  <inkml:trace contextRef="#ctx0" brushRef="#br0">14403 12994 8316,'-13'-11'51,"2"-2"1,3 0 256,2 2 1,0 8-206,1-1 788,3-4 0,-2 8 0,7 0 1,3 8-1,2 4 0,3 2 200,2 1 1,1 4-1196,0 0 1,0 4 0,2-4-1,2 0-1327,1 2 0,0-6 1431,-5 4 0,6 4 0,2-1 0</inkml:trace>
  <inkml:trace contextRef="#ctx0" brushRef="#br0">13593 15055 8523,'-7'-20'74,"6"2"0,-4-5 1,3-1-1,2 2 0,-1 3 965,-4 3 1,3 7 0,-2 2 0,2 6-505,2 7 1,0 11 0,0 7-1,0 4-744,0 6 1,0-3-1,0 6 1,0-1-875,0 0 0,5-4 524,0 1 1,4-3-1,-3-3 1,1-3-1371,-1-5 1685,-1-4 1,0-8 0,-1-7 861,-1-8 0,-1-11 6,-2-5 0,0-8 1,0-1-1,0 2 858,0 1 0,0 3-593,0 3-627,0-3 0,6 12 0,4-4 0,4 4 0,3 6-71,2 4 0,5 4 0,-3 1 0,1 0-533,3 0 0,0 0-72,-1 0 0,1 1 0,-6 2 0,-1 2-986,-3-2 1151,-7-1 0,-1-9 0,-7-4 181,0-6 0,0 1-91,0-3 0,0-1 0,0-1 0,0 1-887,0-1 1046,0 2 0,6-1 0,2-2 0</inkml:trace>
  <inkml:trace contextRef="#ctx0" brushRef="#br0">14133 14785 8394,'0'-20'458,"0"-4"1,1-3 298,4-1 0,5 5 0,7 4 0,4 4 195,1 0 0,0 8-789,2 2 0,1 3 1,-6 4-1,-2 3-372,-1 4 1,-3 4 203,-4 1 1,-3 5 0,-6 1 0,0 3-448,0 2 0,-6-5 188,-3-1 1,1-3-1,-2-2 1,1 1-317,1-1 739,1 0 1,9-6 130,3-3 1,3-4 174,6-1 1,0 0 0,0 0 506,1 0 1,-8 2-726,-2 2 0,-3 4 0,-5 8 0,-5 2-663,-6 1 0,-9 4-257,4-4 1,-6 5 0,1-4 0,-1 1-1564,1-1 2236,4-7 0,6 0 0,0-5 0</inkml:trace>
  <inkml:trace contextRef="#ctx0" brushRef="#br0">14602 14415 8503,'0'-14'981,"0"-5"-595,0 0 320,6 7 1,2 1 0,8 6 0,1 2-1,4 1 1,0 4 0,-1 4 766,-3 8 1,-2 13-1178,-6 11 1,-3 3-1,-6 3 1,-1 2-385,-4 2 1,-3 4-1086,-6-5 0,0 5 1,-2-6 1172,-3-5 0,3 2 0,-4-7 0</inkml:trace>
  <inkml:trace contextRef="#ctx0" brushRef="#br1">12867 12937 8474,'-1'-14'-872,"-4"0"0,-4-1 786,-4 1 1,-1 6-1,0 3 1,1 2-1,0 0 1,1-2 357,-4 2 0,-1-3 1,2 1-1,1 0-27,0-1 0,-3 3 1,-1-5-1,2 0 126,-1 0 0,0 4-181,2-6 0,3 5 0,1-3 1,1 2 262,-1 3 1,3-3 350,-1 1-122,6 0-246,-4 5-148,7 0 0,2 0-196,3 0 1,2 6 0,8 2 134,-1 0 1,0 3-100,0-6 1,7 5 0,1-4-1,2 2 78,-1 3 0,6-3-152,4 1 1,7 1 0,-1 4-1,7 0 128,6 0 0,3 7-156,2 3 1,9 2 0,2 3 0,0 1-36,2 3 1,-7-3 60,-1 3 1,1 2 0,-2 0 0,-1-1-15,-1 1 1,-7 5-78,0-2 1,0 3 0,4 1 0,-3 1-19,-1 0 0,-6-1 0,2 1 0,1 0 0,0-2 0,0-3-22,0-5 0,4-3 110,-1-2 0,8-1 1,2-2-1,-2-3 152,-2-1 1,1-2-154,3-5 0,1 5 1,3 0-1,-4 0 28,-4 1 1,-1-2 1,0 6 0,0-5 0,-2 3 0,-1 0 56,-2 0 0,-5-3-66,5 5 0,-6-2 0,2 3 0,-3-3 71,3-1 0,-2 2-72,6-4 0,-6 5 0,1-4 1,-3 1 5,-1-1 1,1 6-100,3-3 1,-7 3 0,1-1-1,-3-1 25,-2 1 1,-3 2 70,5 1 1,-6-4-1,1 0 1,-3-1 179,-1-1 0,-6 5-158,1-3 0,-5-3 0,5-1 0,-1-1 31,-1 0 0,5 0-122,-3-5 0,1 0 0,2-1 0,0-2 8,3-1 1,3-7 65,0 1 1,-3-2 0,4-2 0,-4 0 109,-2 0 0,-4 0-58,-1 0 1,-5 0 0,1 0 623,-3 0-289,-9 0 1,0 2-207,-7 2 1,0-1-269,0 7 1,0-5-1,1 3 1,4 0-391,5-1 1,9-2 231,4 5 0,4-7 0,2 2 1,-1-4-388,0-1 0,6 0-211,-1 0 0,0 0 0,-5 0 0,1 0 786,-1 0 0,1-6 0,-1-2 0</inkml:trace>
  <inkml:trace contextRef="#ctx0" brushRef="#br1">15270 13662 8507,'0'-27'42,"0"2"1,0 1 0,0-1-1,0 0 546,0 1 488,0-3 1,0 10 0,0-5-1,0 1-92,0 4 0,-6 14 0,-4 9 0,-2 11-698,-2 12 1,-1 7 0,1 11 0,-2 5-504,-3 4 1,4-4-399,-4 0 0,4-6 1,4 1-1,4-3-469,0-1 0,2-7 402,5-2 1,2-11 0,4-5-1,7-7-214,4-7 0,9-8 987,-3-6 0,-1-10 0,2-7 1,1-5 326,2 1 0,-3 1 194,0 1 0,-5 2 0,3 4 0,-2 2 143,-2 1 0,2 10-411,-1 1 1,0 5 0,-5 4 0,1 2 187,-1 3 1,-5 4-439,1 10 0,-7-3 1,2 3-1,-4-3-250,-1-2 1,0-5 423,0 1 35,0-7-158,0-16 0,0 2 0,2-14 1,1 3-101,2-2 1,6 2-423,-2-1 1,4 4 0,3-4 0,1 3-1707,2 3 0,6 6 2083,-1 1 0,9 7 0,3-3 0</inkml:trace>
  <inkml:trace contextRef="#ctx0" brushRef="#br1">15896 13818 9149,'-8'-22'3101,"2"2"-947,6 5 1,-2 9-769,-3 6 1,4 13-1259,-4 11 1,-1 2 0,1 3 0,0 1-217,-1 3 0,4-1-449,-2 5 0,2-5 0,2 1 0,0-3-1012,0-1 1,0-2-2050,0-4 3598,0 4 0,13-11 0,2 4 0</inkml:trace>
  <inkml:trace contextRef="#ctx0" brushRef="#br1">16365 13833 8466,'-6'-8'-631,"4"-5"879,-3 4 0,4 1-790,1-2 260,0 7 1,1-3 281,4 6 0,-3 0 0,4 0 0</inkml:trace>
  <inkml:trace contextRef="#ctx0" brushRef="#br1">16251 13847 8466,'-14'0'0,"0"0"3,0 0 324,-1 0 1,1 0-1,0 0 3021,0 0-2367,0 0 1,14 0-660,9 0 0,10-5 0,11-1 0,2-1-19,1 1 1,5 1-132,-5 5 1,2 0-1,-5 0 1,0 0-34,-3 0 0,-7 0-167,4 0 1,-12 7-1,1 4 1,-5 6-69,-5 7 1,-14 3 29,-8 1 0,-6 2 0,-5 3 1,-2 4-21,-1-1 0,1-1 44,9-7 1,-3 1-1,9-3 1,3-2 150,3-5 1,9-9-1,2-6 1,13-2 0,11-4-1,4-2-395,5-6 0,2-3-716,3-1 1,3 0 1001,-3 0 0,3 0 0,2-1 0</inkml:trace>
  <inkml:trace contextRef="#ctx0" brushRef="#br1">12768 13022 10974,'-2'-12'-390,"-1"1"0,-2 1 0,2-1 1,0 0-1,0 0 579,-2 1 1,-4 6 0,2-4 0,1 0-1,-2 2 1,0-1 559,-3 4 0,3 0 204,-1-2-800,6 4 0,-4-4 1,7 10-1,0 4 265,0 4 1,7 1-295,2 0 1,-1 0 0,2-1 0,1-2-2,1-1 0,3-1-96,-1 5 0,0 0 1,0 1-1,0-1-283,1 0 0,-1 0 133,0 1 0,5-1 0,2 2 0,1 1-16,3 2 1,2 5 96,1-5 0,1 6 1,1-3-1,1 2 6,2-1 1,5-4 92,-4 5 1,10-2 0,-2 2 0,3-5 38,-1-3 0,3 2-80,1 1 1,5 2 0,-2-4 0,1 4 14,0 1 0,-6-3-23,1 5 1,-4-1-1,-5 6 1,-5-1-37,-3 1 1,-3-1 30,-3 0 0,1 1 1,-6-1-1,-2 1-13,-1-1 1,0 1 3,3-1 0,-3 1 0,3-1 0,-4 0-6,0 1 1,-1 4 32,0 0 0,0 5 1,1-3-1,0 0 31,4-1 0,-1 6-60,5-2 1,-5-2 0,2 0 0,1 1-75,3-1 0,-2-3 25,1 5 1,-1-5 0,4 4-1,-3-3-75,3-2 0,1 3 87,1-2 1,0 0 0,-1-3-1,-1 2-45,-3 1 0,6 0 109,4-5 1,5 1 0,-5-2 0,0-2 37,2-1 0,1-1-32,7 6 0,-5-1 1,-2-1-1,-1-2 29,-4-1 0,-1 0-20,-1 4 1,-2-1 0,-4-2 0,-2-1 9,0 1 0,-6 2 11,4 2 0,-3-1 0,0 0 1,1 1-73,2-1 1,2 1-7,-2-1 1,-4-4 0,6-2 0,0 0-8,2 0 0,-1-3-24,2 5 31,0-7 1,-1 9 0,1-8-1,0 1 1,0 0 0,-2 0-1,-2-1-21,-2-2 1,2-1 143,-1 4 0,0-3 0,-5 3 0,2-3 129,3-2 0,-3 0-181,3 0 0,-2 1 1,2-1-1,3 0-24,0 0 1,5-1-13,-3-4 0,-2 4 1,2-3-1,-1 2-11,0 2 1,2-1-48,-6-3 0,0 2 0,-5-4 0,0 2 23,0-1 1,-4-1 44,-1 1 0,-4 2 0,3-4 0,0-1 325,0 0-293,-5 5 0,8-3 0,-5 5 0,2-2 25,3-1 1,-3 1 7,2 8 1,-1-4-1,7 4 1,1-3 54,2-2 0,2 5-64,-2 0 0,-2 0 0,5-3 0,-1 1 20,-4 2 0,4 0-85,-2-5 0,0 1 0,-5-1 0,-2 0-80,-2 0 1,1 1-136,-6-1 129,6 0 0,-8 5 0,5 0 1,0 0-1,0 0-383,3 0 0,8 0 0,4-5 1,6 0-773,4 0 1228,3 1 0,13-8 0,2 0 0</inkml:trace>
  <inkml:trace contextRef="#ctx0" brushRef="#br1">15540 15368 8195,'0'-14'164,"0"-7"1,0 4 0,0-5 0,0 1 810,0 4 1,0 9-1,0 9 1,-1 12-99,-4 9-868,4 11 0,-11 2 0,8 5 1,1-2-1,1-1 0,0 1 1,-1 0-221,-1 2 1,-1-7-1,5-3 1,1-5-674,4 1 0,-2-6 512,7-1 1,1-10 0,6-5 352,2-8 1,2-5 168,-2-10 0,-4 2 0,4-7 1,-1-1 445,1-2 1,-2-2-7,7 1-377,-7 6 1,4 3 0,-6 8-1,3 3 1,1 2 910,-2 2-1115,-1 3 0,3 1 0,0 0 0,-2 1 0,-1 4-398,-2 5 0,1-2-349,-1 1 658,0-6 0,-6-3 0,-3-9 13,-4-4 0,-1-3-123,0-3 1,-5 4 0,1-4-1,-1 4-1163,-1 6 1,4-4 297,-3 4 1055,4 2 0,7-5 0,2 4 0</inkml:trace>
  <inkml:trace contextRef="#ctx0" brushRef="#br1">16180 15524 8252,'-22'0'917,"3"0"1,3 2-39,2 3 0,6-2 0,4 6 0,2 4 275,2 4 0,-5 1-934,0 5 1,1-1-1,4 4 1,0-3-626,0 3 1,4-4-1,3 0 1,1-2-756,3-2 1,1-2-295,3-2 1,-1 0 1453,0 0 0,7 1 0,1-1 0</inkml:trace>
  <inkml:trace contextRef="#ctx0" brushRef="#br1">16408 15567 8244,'-5'-14'933,"0"0"-230,2-1 0,3 1 0,5 1 499,4 4-1126,4 3 0,1 6 0,2 0 0,1 0 0,4 0 0,-1 1 0,3 4-349,-1 4 1,0-1 287,1 2-420,-2-1 0,-2 6 1,0-1-1,-3 0 1,-4 0-174,-2 0 1,-7-4-1,2-1-145,-4 2 888,-1 2 0,0-3 0,0-1 119,0 2 0,0-3-152,0 1 0,0 1 0,0 4 0,0 2 92,0 3 1,-1-3-132,-4 3 1,2 3 0,-7 0 0,-1 2 136,-1-1 1,-4-5 166,-3 1 1,-3 1 0,-7-1-1,1-3 489,-1-5 0,6 0-644,-1-6 1,2-1-1,-2-4-334,5 0 0,5-6-434,5-3 0,4 1 0,10-2 526,4-1 0,10-1 0,3-3 0</inkml:trace>
  <inkml:trace contextRef="#ctx0" brushRef="#br1">18000 12510 17628,'-14'-14'-640,"-7"0"0,-2 0 1,-4 0-1,-3-1 1,-2 3 1709,-1 2-916,-6-2 0,10 10 0,1-4 1,6 1-1,4-1 186,4-2-455,3 5 1,12-4 0,6 7 0,5 0 0,7 0 467,3 0 1,4 5-370,7 0 1,5 4 0,9-2 0,7 0-200,6 5 1,5 0 263,6 2 1,-32-6 0,2-1 0,4 0 0,2 0-1,5 0 1,2 0-277,3 0 0,1 0 0,7 0 0,0 0 277,-2 0 1,2 1 0,3 1-1,1 1 1,0-1 0,1 1-1,1-2 1,0 1 145,1-1 0,-1 0 0,-4-1 0,-2 0 2,-5 0 1,-1 0-1,-2-2 1,1 0-1,-1-1 1,0 1-1,-2 0 1,0 1-125,-2 1 1,-1-1-1,-6-1 1,-2-1 26,27 6 0,-6-1 0,-10 5 0,-6 1-106,-11-1 0,-10 0-131,-14 0 1,-6 1 0,-5-1-1,-7 0-192,-11 0 1,-7 0 161,-11 1 0,-5-1 0,-9 2 1,-5 1-692,-4 2 1,1-5 602,3-4 254,3-1 0,5 9 0,-4-4 0,-2-3 0</inkml:trace>
  <inkml:trace contextRef="#ctx0" brushRef="#br1">17716 14344 8558,'-10'0'-30,"1"0"1,1 0 64,5 0 1,11 0 0,15 0 0,6 0 0,6 0 0,6 0 205,4 0 0,11 0 1,-1 0-1,8 0-101,7 0 1,-1 5-1,-29-2 1,1 0-1,0 1 1,0-1-12,0 0 0,2 0 1,3 2-1,1 0-1280,2-3 0,1 0 1168,0 4 0,0-1 0,3-3 1,1-1-1,-2 4 0,1 0 0,1 0 1,2-1-1,3 1 0,1 0 0,2 0 1,2-1-1,1 2 0,1-1-37,0 2 1,-1-1 0,0 1 0,0 0-7,-1 0 1,0 1 0,-2-1-1,1 0 1,-2 0 0,1 0 0,-2 0-1,0 0 3,-4 0 0,-2 0 0,-1 0 0,-1-1 16,-2-1 1,-1 0 0,0 0 0,0 1-1,-2-4 1,-1 0 0,-3 0 0,0-1 150,34 1 1,-6-2-58,-4 0 0,-14 0 0,-15 0 0,-14-2 805,-12-2-793,-5 2 0,-20-4 0,-6 6 1,-8 1-795,-6 4 0,-9 3 695,-11 6 0,-2 4 0,-2-4 0,0-3 0</inkml:trace>
  <inkml:trace contextRef="#ctx0" brushRef="#br1">17431 16576 8321,'-26'-1'-2,"2"-2"1,5-4-1,5-1 1,6-1 313,8 1 0,9 2 1,13 6-1,8 0-281,5 0 1,9 0 0,8 0 0,7-2 0,7-1 0,13-3 18,-34 2 0,2 0 1,1-1-1,2 0 1,5-2-1,2 0 1,1 0-1,1 0-4,1 0 1,0 0 0,1-3 0,1 1-1,1-1 1,1 1 0,-2-1 0,0 1-440,0-2 0,0 1 0,-3 2 0,0 0 506,3-1 0,-1-1 0,-1 3 1,0 0-1,2 2 0,0 1 1,-1 1-1,1 1 22,-2 1 1,0 0 0,-1 1 0,0 0-158,3 0 0,0 0 27,1 0 0,0 0 0,-4 0 0,0 0 0,0 0 0,-1 0 0,-4 1 0,-2 0 0,-4 0 1,-1 1-49,-3 0 0,-1 1 1,1 0-1,-1-1 1,29-2-1,-7 0 52,-11 0 0,-16 0-594,-10 0-19,-6 0-1035,-14 0 1639,-8 0 0,-14-7 0,-8-1 0</inkml:trace>
  <inkml:trace contextRef="#ctx0" brushRef="#br1">17588 12852 17287,'-7'-15'-688,"-2"1"1,-2 0 0,3 1 0,8 4 0,8 4 1560,5 4 0,9 1 0,5 0 0,7 0-290,7 0 0,2 1 0,14 4 1,6 4 450,5 4-975,9 1 0,-35-5 0,0 1 0,4 1 0,1 0 0,1 2 0,-1 1 0,2 3 0,0 1 1,-1 1-1,0 1 0,1 2 0,0 1-18,0 0 0,0 1 0,2 3 0,-1 3-268,3 2 1,-1 2-1,-2 1 1,1 0 0,2 1-1,0 0 1,-1 2-1,0 0-74,0 2 1,0 1 0,1 3-1,0 2 264,0 1 1,-2 1-1,-3-3 1,-1 1 0,0-1-1,-1 0 1,-3-2-1,0 0-314,-3-3 0,0 0 0,-3 2 1,0 0-88,2-2 1,-2 0 364,-3-1 1,-1 0-1,-1-3 1,-1 0-1,-3-3 1,-1-1-1,-1 0 1,0-1-1,22 29-111,-4-1 1,-13-4 0,-2-3 0,-4-4-31,-3-4 0,5-3 38,-3-3 1,-4-5-1,-1-9 1,-3-5-164,-2-4 0,1-7 116,-1-3 1,-5-3 0,1-2-323,1 0 1,1-2-750,3-3 1532,-1 4 1,6-12 0,2 5-1</inkml:trace>
  <inkml:trace contextRef="#ctx0" brushRef="#br1">17403 15041 9282,'-14'0'-320,"4"0"0,1-2 0,-2-1 825,-2-2 0,5-1-335,3 1 0,12-1 1,5-3-1,9 2-66,6 1 1,0-2 0,12-6 0,5-2-144,7-3 0,6 2-28,4-7 1,4-1 0,8-8 0,-35 13 0,0 0-83,2-2 0,0-2 0,4 0 0,1-2 204,0-2 1,0-1 0,-2 0-1,-1-1 1,-1 1 0,-1-2 0,1 0-1,0-1 74,0 0 0,2-1 1,2-2-1,1-1-35,2-1 1,-1-1 0,-1-1 0,0 2 0,-1 1-1,1 1 1,0-1 0,0 1 156,1-1 0,1 1 0,0-2 0,0 1-189,-1 2 1,1 2-1,-2-2 1,-1 1-1,-2 7 1,0 0-1,-1-1 1,1-1-14,0-1 0,-1 1 1,-4 0-1,-1 1 4,-1 0 0,-1 1 0,26-22 1,-1 5-1,-6 0 8,-7 1 0,-10 5 4,-9 4 0,-6 5 0,-9 2 0,-2 3 117,-2-3 1,-4 7-198,5 5 0,-2 0 1,4 6-1,1-1-344,3-1 1,3 7 62,0-2 0,3 4 1,6 2-1,1 4 76,-1 4 1,-1-1-386,-4 2 313,11-1 1,-12 6 0,8-1 0,-5 0 0,-1 0-435,-2 0 1,-2 1 0,-5-1 719,-1 0 0,6 0 1,3 0-1</inkml:trace>
  <inkml:trace contextRef="#ctx0" brushRef="#br1">17659 14984 10161,'0'-14'-104,"1"0"1,3-1-1,2 0 1,0-3-1,2 1 263,0 4 1,0-1 0,3 6 0,-2-1 742,3-1-633,-6 7 0,2-3 1,-5 7-1,3 6 213,2 7 1,-3 0-241,4 5-203,1 3 0,6-1 0,4 6 0,9-1 0,9 4 0,9 2 0,8 3-89,5 3 0,-23-16 0,0 1-28,1 1 1,0 0 0,6 3-1,1 1 1,3 0 0,0-1 0,2 3-1,1 0-333,1 1 0,1-2 0,1 1 0,1-1 395,-3 0 1,0-1 0,1-3-1,0 0 1,-1 0 0,0-1-1,1 0 1,1 0 129,0-1 1,0 1 0,2 0-1,0-1-79,-2-1 0,1-1 0,1 0 1,0 1-1,2 0 0,-1 0 1,0 0-1,0 0-279,-2 0 1,-1-1-1,0 0 1,0-1 256,-9-3 1,0-1 0,-4-2 0,0 1 0,30 15 0,-10-5-11,-7 0 1,-11-3 94,-10 2 0,-5-7 0,-2 4 0,-6-2 200,-4 0 0,-3-5-161,-9-5 0,-2 1 0,1 3 325,-6-4 0,-3-1-1235,-4-3 698,-2-4 1,12 10 44,0-6 0,18 0 1,13-5-1</inkml:trace>
  <inkml:trace contextRef="#ctx0" brushRef="#br1">21526 13122 19600,'-22'-14'-373,"-8"1"1,5 2 0,-1 1 0,1 1 0,1-1 687,1 1 1,5 4 0,-1-3 0,5 0 301,5 1-883,2 3 0,9-2 1,4 6-1,9 0 902,7 0 1,11 6-134,5 4-520,9 2 0,12 3 0,12-1 0,8 2 0,-37-8 0,1 1-94,1 0 0,2 1 1,6 2-1,2 1 1,6 0-1,1 0 0,5 1 1,1 2 77,4 0 0,0 1 0,6 2 1,0 1-101,1-1 1,0 0 0,-26-4 0,0 0 0,0 1-1,3 0 1,0 0 0,0 1 0,-1 0 0,0-1-1,0 1 134,0 1 1,0 1 0,0-2-1,1 0 1,0-1 0,0 0 65,-2 0 0,-1 0 1,0 0-1,1-1 0,0-1 1,0 1-1,4-1 0,1 0 1,0 0-1,0 0 0,1 0 1,0-1-121,0 0 1,0 0 0,0-1-1,1 0 1,0 0 0,-1-1 36,-5-1 0,0-1 0,-1 1 0,0-1 0,1 0 0,-1 1 0,23 5 0,-1 0 1,-2 0-1,-2 0-48,-3-1 1,-2 0 0,-5 4 0,-2-1 46,-6-5 1,-1 0 0,-4 3-1,0 0 1,-1-3 0,-1 0 0,0 1-1,-2 0-41,-1 2 0,-2-1 1,33 13 4,-7-4 1,-7 4 0,0-3 0,-7 3-232,-5 1 0,-9-4-92,-1 0 1,-6-7 0,1 2-1,-3-5-366,-2-4 1,-4 1 473,0-7 1,-5 1-1,4-5 1,1 0-92,-2 0 0,3 0-57,-6 0 1,0 0 695,-4 0 1,-1-6 0,0-2 0</inkml:trace>
  <inkml:trace contextRef="#ctx0" brushRef="#br1">21526 14941 8559,'-22'-6'81,"1"-2"1,9-6 141,2 0 1,7 1 0,14 2 0,13 3 0,14 0 0,12 0-55,12-3 1,8-1-1,7-1 1,-34 7-1,1 1 122,4 0 1,2 1-350,5-1 0,2 0 1,1-2-1,1 0 0,2 0 1,1 0-1,1 0 1,0-1-1,3 1 0,0 0 1,3 0-1,1 0 1,1 0-1,0 0 104,0 0 0,0 0 0,0-1 1,-1 1-97,-4 0 1,0 0 0,2 0 0,2 0 0,3-1 0,2 0 0,2 0 0,-1-1 115,2-1 1,-1 1 0,-23 2 0,0 0 0,-1 0-140,25-3 1,1 1 0,-24 4-1,1 0 1,0-1 0,3 0 0,1 0-1,0 0 1,0 0 0,0 1 0,0 0 53,0 0 0,1 0 0,-1 1 1,-1 0-1,0 1 0,-1 0-19,-2 0 0,-1-1 0,0 2 1,25 0-1,-1 0 0,-25 0 0,0 0 1,-1 0-1,25 0 0,-2-1-152,-5 1 1,0 0 0,-2-1 0,-2 1 158,-10 2 0,-1 0 0,-1 0 0,-2 0 1,-7 0-1,-2 0 0,33 0 21,-12 0 1,-13 0 368,-19 0-110,-6-6 1,-27 4-301,-9-3 0,-12 5 1,-12 3-1,-5 4-1234,-3 1 1,3 1 1284,0 5 0,-6 1 0,-7-1 0</inkml:trace>
  <inkml:trace contextRef="#ctx0" brushRef="#br1">21682 16377 8416,'-7'-6'-73,"2"-3"0,3-4 1,4-1-1,6-1 0,11 1 1,14-2 242,11-3 0,21-4 1,-25 7-1,2 0 0,6-1 1,2-1 175,5 0 1,2 0-411,9-3 1,1-2 0,5-5 0,1-1 0,-19 7 0,1 0 0,0 0 0,2-1 0,1-1 0,0 1 0,1-1 0,1 1 0,-1-1 0,0 1 0,0 0 0,0 0 0,0 0 0,-1 1 0,0 0 212,1 2 0,0-1 1,-1 1-225,-1-2 1,0 0 0,1 1 0,2 0-1,1 0 1,0 0 0,-2-2 0,0 0-1,0 1 1,0 0 0,0 0 0,1 1-1,1-1 1,0 1 0,0-1 102,2 1 0,0-1 1,-1 0-1,1 1 1,0-2-1,-1 1 1,2-1-1,1 1 1,-1-1-1,0 2 0,0 0 1,-1 0-193,0 2 0,0 0 0,-1 0 0,-1 1 1,0 1-1,-1-2 181,0 1 1,0-2 0,0 2-1,-3 0 1,-1 1 0,0-1-1,0 2 1,-1 0 0,0-1-1,22-6 1,-1 1 12,-7 1 0,-2 1 1,-7 3-1,-3 2-63,-6 1 0,-3 0 1,-4 0-1,-2 1 0,26-5-647,-15 6 820,-23 4 1,-20 8-141,-20 0 0,1 6 0,-12 2 0</inkml:trace>
  <inkml:trace contextRef="#ctx0" brushRef="#br1">12413 14614 13320,'14'0'-118,"2"-1"0,6-2 1,11-2-1,14 2 1,15 0-1,15 0 136,-31 0 0,1 1 0,11-1 1,1 1-1,6 2 0,1 2 0,2 0 1,0 0-1,0 2 0,0 0 1,-1 1-1,0 0 53,-1-1 1,0 1 0,-1 0 0,1 1 0,-2 2-1,0 2 1,-2 0 0,-1 0-136,-4 1 1,-2 0 0,-2 1 0,-2 0 0,0 2 0,-1 0 0,2 1 0,1 0 99,1 2 1,1 0 0,-2-2-1,1 1-1421,1 3 1,-1 0 1352,0-3 0,1 0 1,1 2-1,0 0 0,0-2 1,0 0-1,0 0 1,-1 1-1,0-1 0,1-1 1,-4 0-1,0-1 0,-2-1 1,-1-1-130,-1 0 0,-1 0 0,-2-3 0,-1-1 0,-1 1 0,1 0 0,33 3 221,-11-2 1,-7-6 0,-7 4-1,-5-1-203,-3-4 1,-1-2-1,1-1 1,2 2-227,2 3 1,5-4 368,-1 4 0,4-3 0,1-2 0,-1 0 0,1 0 0</inkml:trace>
  <inkml:trace contextRef="#ctx0" brushRef="#br1">12754 16193 8553,'-5'-15'44,"0"1"1,2 0 0,2 0 0,2 1-27,4 4 0,7 2 1,11 7-1,2 0 0,6 0 1,4 0 148,5 0 0,4 0 0,8 0 0,11 0-72,10 0 1,3 0-1,-34 0 1,1 0-1,3 1 1,1 0-103,3 1 1,1 1 0,3-3 0,1 1 0,4 2 0,-1 0 0,2 0 0,0 1-532,1 0 1,0 1 0,1-1 0,1 0 530,3 1 0,1 0 0,1-3 0,1 0 0,3 3 0,0 0 0,-1 0 0,0 1-40,-3 0 0,0 1 1,0-1-1,0 2-1,-2-2 0,0 2 42,-2 2 1,-1 0-1,-1 0 1,-1 1-1,-4 1 1,0 1-1,-4-1 1,-1-2-1,-2 1 1,-2-1 11,-2-1 1,-2-1 0,-1 2 0,0 1-1,-3-2 1,-1 1 0,32 7 214,-8-1 1,-5 0-260,-1 3 0,3-3 0,-1 4 0,-5-1-153,-4 0 0,-1 5-2,-2-5 0,-2 6 0,2-3 0,-3 0 6,-1-3 0,0 2 13,-1-2 0,4-2 0,-2-6 0,-4-3-27,-4-2 1,-4-1-39,-9-5 239,-2 6 0,-5-9 0,3 3 0,3-3 0</inkml:trace>
  <inkml:trace contextRef="#ctx0" brushRef="#br1">15924 11316 14231,'-28'0'-108,"-1"0"1,1 0 0,1-1-1,3-2 1,4-2 0,3 0 0,1 0-93,3 1 0,8-3-123,1 3 523,2 2 1,4-4-35,2 6 347,-2 0-337,4 0 0,-4 0 1,3 0-1,4 0 7,4 0 1,1 0-122,0 0 0,2 0 0,1 0 1,4 0 108,1 0 1,6 0 64,6 0 0,5 0 0,1 0 0,5 0 227,8 0 0,8-5-339,5 0 1,12-6-1,-36 6 1,1 1-1,3-2 1,1 1-292,2 0 0,0 0 0,4-1 0,0-1 205,1 3 0,1-1 0,1-1 0,0-1 0,1 1 1,-2 0-1,0 0 0,-1 1 21,-1-1 0,-1 2 1,-2 2-1,1 1-66,-1-1 0,-1-1 0,-1 2 0,-1 1 0,-1 0 0,0 0 0,-2 0 0,-1 0-165,36 0 1,-3 0 219,-1 0 0,4 0 0,-36 0 0,0 0 0,-1-1 0,1 0 19,-1-1 0,1-1 1,3 3-1,0-1-38,1-2 0,1 1-30,0 1 0,2 0 0,4 1 0,2 0 0,1 0 0,0-1 0,0-1 0,1 1 0,1-2 0,-1 1-28,1 0 0,1 1 0,0 0 0,1 0 0,2 1 0,-1 0 0,-2 0 0,-1 0-84,-4 0 0,-1 0 1,-3 1-1,0 0 97,-1 1 0,0 1 0,0-2 1,1 1-1,-1 1 0,1 2 1,-1-2-1,-1 0 7,-2-1 1,0-1-1,-2 0 1,0 0 27,0-1 1,0 0-1,2 0 1,1 1 0,2 1-1,1-1 1,-1 2 0,-1 1 37,-2 0 0,-1 0 0,5-2 0,0 0-31,0 3 0,2 0 0,2-3 0,2-1 0,1 1 0,1 1 0,0-2 0,0-1 0,0 0 1,-1 0 0,0 0 0,0 0-12,-2 0 0,1 0 0,0 0 1,0 0-1,-1 0 0,0 0 0,-1 0 1,-1 0 19,-1 0 1,-2 0 0,-2 0 0,-1 0-1,-1 0 1,1 0 0,-1 0-1,0 0 1,2 0 0,0 0-1,-2 0 1,0 0 23,-5 0 1,1 0 0,2 0 0,1 0-56,-1 0 1,1 0 0,2 0-1,1 0 1,3 1 0,-1 0-1,2 0 1,0 1-21,1 0 0,-1 1 0,-1-1 0,1 1 9,1-3 0,1 0 1,-2 2-1,0 0 1,2 1-1,0-1 1,0 0-1,-1 1-74,-3 0 1,-1 0 0,1-2 0,-1 0 60,-2 1 1,-1 0 0,3 2-1,0-1 1,0-1 0,1 0 0,-2 0-1,0 0 1,-5-2 0,0 1 1,0 0-1,-1 0 136,-2 1 1,-1 1-1,39-2 1,-2 4 0,-4-4 102,-9-1 1,-5 2-164,-7 3 1,-5-4 0,-10 4-1,-7-2-363,-5 2 70,-14-3-26,2 10 0,-15-10 0,-3 4 0,-6 0-662,-6 4 1,-10-2 0,-6 1 923,1 2 0,-4 2 0,0 1 0</inkml:trace>
  <inkml:trace contextRef="#ctx0" brushRef="#br1">3470 12937 8532,'-56'-14'483,"4"0"0,11 2 1155,16 8-1614,14 5 1,25 7 0,0-1-1,2-3 1,5 1 0,7-2-1,10-1 1,11-2 0,12-2 244,14-3 1,-29 1-1,2-1 1,6-4 0,1-1-1,7-2 1,1 0-232,7 0 1,2-3-1,-17 3 1,1-1-1,1-1-190,4 0 0,0 0 0,2-1 0,2-3 0,1-1 0,0-1 0,5 1 0,1 1 0,0-1 1,0-1-1,-1 1 0,1-1 108,-1 1 1,0-1-1,0 1 1,-2 0-1,-1 1 1,-1-1-172,-3 2 0,-1-1 0,0 1 1,-2 1-1,0 0 0,0 1 1,-2 2-1,0 1 0,0 1 215,-2 1 0,0 0 0,-1 1 0,1-1 0,-1 1 0,0 0 0,0 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2631 8999 10138,'-14'-14'27,"-1"0"1,1-1 0,1 1 0,2 0 0,2-2 0,-1-1 0,1-2 0,1 1 641,2 3 0,1 5 0,3 2 0,-1 3-149,-2 7 1,-1 11-1,3 10 1,-2 4-115,2 2 0,0 5 0,0 4 0,-4 2-215,0-2 1,3 3 0,-2-3 0,1 1-386,1-1 0,-6 3 171,5-3-1188,1-3 1,4 0 0,1-9 1201,4-2 0,3 3 1,6-5-1</inkml:trace>
  <inkml:trace contextRef="#ctx0" brushRef="#br0">2588 8416 16932,'-27'-27'-2565,"4"4"5005,4 4-1291,3 9-545,8 4-933,2 6 0,7 1 0,5 3 0,9 2 0,7 0 399,5 1 1,7 4 0,3-4 0</inkml:trace>
  <inkml:trace contextRef="#ctx0" brushRef="#br0">2929 8871 8515,'-28'14'147,"1"4"0,5-3 0,6-2 203,5 0 1,8 4-1,-3 2-166,-1-2-226,6-1 0,-4-8 0,10-3 0,4-4-425,4-1 1,6-1 385,0-4 1,1-3 0,-2-8 0,1 1 511,-2 0 0,-1-2-40,-2 8 0,0-4 0,0 0 1358,1 4-988,-1 2-540,0 7 1,-1 2 0,-4 3-1,-3 6 1,-1 5-320,0 3 0,1 6 0,-3-3 0,4 2-1513,1-1 0,-4-5 983,6 1 0,1-5 1,6-5-1,4-4 628,1-3 0,2-9 0,4 0 0</inkml:trace>
  <inkml:trace contextRef="#ctx0" brushRef="#br0">3455 8843 8515,'-9'-5'137,"-1"0"1428,7 0-925,-9 5 0,10 7 0,-3 4 0,4 6 564,1 7 1,-5 3-912,0 1 0,-1 2 0,3 2 0,-2 2-431,2 3 0,1-4-387,2 5 0,0-2 0,0 4 0,0-4-309,0-1 0,5-2 74,0-5 1,6-7-1,-2-5 1,4-7-1487,1-2 2246,0-3 0,7-4 0,1 0 0</inkml:trace>
  <inkml:trace contextRef="#ctx0" brushRef="#br0">3555 8743 8515,'0'-35'0,"5"10"1082,-1-3-747,7 9 0,2 4 1,8 11-1,1 2 0,3 2 790,2 0-785,1 0 0,1 8 1,-2 5-1,-2 6 0,-3 1 1,-3 2-1,-5-1-144,-3-1 0,-8 6-596,2-3 1,-6 3-1,-7-1 1,-8-3-597,-5-1 0,-1 2 437,-2-4 1,-2 5 0,2-5 0,-3-3 558,-1-5 0,-1 1 0,1-4 0</inkml:trace>
  <inkml:trace contextRef="#ctx0" brushRef="#br0">4038 8828 8489,'-14'0'325,"5"0"1,-1 0 704,-1 0 0,0 11 0,0 4 0,3 0-573,2 1 1,1 3-589,5 0 1,0 2-1,2-4 1,2 0-598,6-4 1,9 0 426,4-9 0,4 1 0,0-5 0,-2-1-51,-1-4 1,-2-8 616,2-6 74,-10 0 1,-3-1-1,-4-2 1,-1-2 0,0 2 1787,-3 1-1622,-1 2 1,-2 5 0,-2 0-385,-2 0 0,4 6-983,0 3 0,6 10-1612,8 4 1672,7-2 0,2 5 802,11-2 0,2-4 0,7 0 0</inkml:trace>
  <inkml:trace contextRef="#ctx0" brushRef="#br0">4621 8388 8489,'-8'-57'0,"4"2"0,2 4 1512,2 8-618,0 13 0,2 11 1,2 11 306,6 8 1,2 7-762,3 7 0,4 8 0,0 5 0,0 6-128,1 3 0,-4 2-704,3 5 167,-3-7 0,-2 9 0,0-6 0,0-1 0,0-2-1603,1-4 0,-6 0 0,-1-2 1828,-2-2 0,5 4 0,-3-10 0</inkml:trace>
  <inkml:trace contextRef="#ctx0" brushRef="#br0">4664 8644 8489,'-22'-23'0,"3"3"0,9 6 1058,4 6 1,6-5-1,2 5 1,4-1-159,8-1 1,3 6-1,10-4 1,3 1-854,0 4 0,7-3-820,1 1 671,3 0 0,0 1 102,-3-1 0,9-6 0,-3 3 0</inkml:trace>
  <inkml:trace contextRef="#ctx0" brushRef="#br0">2545 10264 12811,'0'-42'557,"-4"5"1,-1 6 0,3 7 0,6 10 680,5 7 0,4 12 0,1 5 0,0 4-770,0 5 1,1-2 0,-1 8 0,2 4 0,1 4 0,2 2-791,-2 0 0,4-1 0,-2-2 0,0 1-439,1-1 1,-4-2 0,3-3 0,-3-2-1219,-2-1 1429,-6-7 0,-3 2 0,-12-10 0,-7-4 327,-8-3 1,-11-2 533,-5 0 1,-3 0-1,-2 0 1,1 0 263,-1 0 0,2 1-153,3 4 0,5 3 0,9 6 0,7 0-13,6 1 0,7-1-866,14 0 330,6 0 0,14-1 0,4-2 0,8-3 0,5-2-791,3-3 217,3-1 0,-3-4 0,-2-2 0,-4-6 1,-2-3-676,1-1 0,-7 0 1,-4 0 1354,-7 0 0,2-7 0,-5-1 0</inkml:trace>
  <inkml:trace contextRef="#ctx0" brushRef="#br0">3598 10435 8491,'0'-29'390,"1"3"1,4 3 3653,4 9-3639,4 0 1,3 12-1,1-2 1,2 2 0,-2 2-597,-1 0-202,5 0 1,-5 2 0,3 1 0,-4 3 0,-2 2 0,-2 3 0,-3 2-2149,-2 1 1,-1 2 2362,-5 3 0,-11 1 0,-3 6 1,-4-3 85,-2 3 1,2-4 176,-5 1 0,5-1 0,-1 4 0,5-4 587,5-2 1,-2-1-44,6-4 1,2-1 0,7-2 0,8-2 83,5-5 1,11-4-66,10-1-1554,3-6 1,7 3 905,-1-7 0,7 1 0,-4-5 0</inkml:trace>
  <inkml:trace contextRef="#ctx0" brushRef="#br0">4650 10136 8400,'-15'-14'643,"1"1"1,0 4 319,0 4 1,0 5-1,-1 5 1,1 6 956,0 6-1829,0-1 1,4 11 0,2-5 0,2 2 0,3-2 0,1 0 0,4-1 108,3-1 0,4-1-212,10-5 0,3 1 0,7-1 0,-1-2 224,0-2 1,-1 3-58,-3-4 0,-3 2 0,-7 0 0,0-1-250,0 1 0,-1 3-142,-4 5 0,-2-2 1,-9 5-1,-4 0-660,-9 1 897,1 0 0,-13-1 0,5-1 0</inkml:trace>
  <inkml:trace contextRef="#ctx0" brushRef="#br0">4763 10065 8390,'16'-20'693,"5"-2"0,7-1 430,8 5 0,12 2 0,2 1 0,3 3 296,-1 2 0,-8 2-1313,-1 4 1,-1 2 0,-4-3-107,3 4 0,8 1 0,2 0 0</inkml:trace>
  <inkml:trace contextRef="#ctx0" brushRef="#br0">24953 10478 17171,'-34'-23'-319,"3"-3"1,6-6 0,9 2-1,14 6 1,15 10 0,17 6 0,12 3 827,11 1 1,7-3 0,3 4-1,2-2 1,3 2 0,3 0-440,4-2 0,-2 4 0,3-4 0,-3 3 0,-4 2 0,-1 2-683,-2 3 1,-13 3 0,-6 7 0,-12 3-2027,-10 1 2410,-11 6 1,-14 4 0,-8 7 0</inkml:trace>
  <inkml:trace contextRef="#ctx0" brushRef="#br0">25507 10634 18039,'-47'12'0,"-1"0"0,2-1 0,-1 1-611,1 1 0,0 0 1049,1-3 0,0 0 1,4 1-1,0-1 0,-33 2 1,14-2-1,14-6 1236,11-2 1,23 0-1659,17 2 0,25-2 0,33 3 0,17-4-91,-32-1 1,1 0 0,3 1-1,1 0 52,4 1 1,0 1 0,3 0 0,0 1 0,1 4 0,0-1 0</inkml:trace>
  <inkml:trace contextRef="#ctx0" brushRef="#br0">11901 3298 21661,'-41'-30'-797,"3"-1"1,8-3 0,9 4 0,12 5 0,7 6 1180,7 3 0,7 2 0,7 2 0,0 0 0,0 3 0,2-2 252,1-2 1,3-1 0,8 0-1,5 1-258,3 4 1,4-4-1,2 4 1,5-4 567,3-1-830,2 0 1,0 1 0,2 2 0,-1 3 0,-1 2 0,-8 4 0,-8 5-139,-8 7 0,-9 2-158,-5 3 1,-5 5-1,-4 4 1,-6 3 265,-2 1 1,-2 7-932,0 3 648,0-3 1,-5 6-1,0-4 1,2 5-1,2 0 1,1 1 0,0-2-780,0-3 0,0 3 167,0-3 0,1 3 0,4 0 0,3-3-755,0-5 1,4-3-321,-2-2 1298,3 1 1,-6-2 0,-2-4 0,-5-5 0,-6-6 975,-8-2 1,-13-1 0,-10 6 0</inkml:trace>
  <inkml:trace contextRef="#ctx0" brushRef="#br0">12441 3796 21661,'-49'-14'-1764,"0"-5"584,-3 0 1294,9-7 0,4 9 1,6-5-1,1 1 0,4 6 1,4 4-1,5 4 1442,3 1-2141,8 4 606,2-4 1,7 8-1,6 1 1,7 1-1,10 0 1,7-3-1,9-2 49,6-4 1,9-8-13,6-6 1,7-6 0,-1 1 0,2-3 34,2-1 0,0 0-1613,1-1 1699,-1 7 1,-27 6-1,2-1 1,1 2-1,0 0 1</inkml:trace>
  <inkml:trace contextRef="#ctx0" brushRef="#br0">18441 2985 18441,'-43'-1'-104,"2"-2"1,3-2-1,3 2 1,2 1-1,0 2 1,2 0 2477,0 0-2215,9 0 1,2 0-1,6-1 1,1-4-1,4-5 1,7-2-1,10-2 53,11-1 0,8 1 1,7 0-1,7 0-185,5 0 0,10-1 1,0 1-1,9 0 5,5 0 1,-4-1 14,0 1 0,1 5 0,2 1 0,-2 0 71,-6 0 0,-4 5-36,-5-2 0,-9 5 0,-13 5 0,-8 4-181,-8 4 0,-9 8-106,0 2 1,-8 6-1,-4 4 1,-1 3 56,-3 0 0,-1 6 1,-1-3-1,2 5-479,1 4 0,7-1 203,-1-4 1,2-1 0,2-1 0,0 0-541,0 2 1,0-10 266,0 5 1,2-1 0,1-6 0,1-1-249,0 0 0,-9-11 0,-5 5 0,-4-7 24,-5-3 0,-4-4 1905,-11-1-745,4-5 0,-11 2 0,5-6 0</inkml:trace>
  <inkml:trace contextRef="#ctx0" brushRef="#br0">18626 3568 18417,'-35'-20'-592,"5"2"1,-3-4-1,4 3 1112,6 7-22,2-3 1,16 14-673,10-4 0,11 4 405,17 1 0,5 0 1,9 0-1,7 0-35,6 0 1,10-5-320,5 0 0,4-4 0,-1 2 0,-37 4 0,0 0-862,0 0 1,0 0 807,35-8 1,-34 10 0,0 0-1,37-5 1</inkml:trace>
  <inkml:trace contextRef="#ctx0" brushRef="#br0">25066 3000 25496,'-14'-22'-1838,"0"3"0,0-2 0,-1 2 0,3 2 1558,2 1 1,-1 2 0,5 1 2,-2 4 1,3 4 0,-4 11 406,-2 8 0,3 9 0,-2 10 0,-1 5 0,-1 4 0,-3 6-12,1 4 1,5 0 0,1 3 0,2 4-271,2-1 0,3 5 0,2-1 1,6-2-226,7-2 0,6-9-1544,9-6 2060,-1 0 0,7-21 0,3-3 0,3-11 0,2-7 0,1-2 0,2-6 798,1-7 0,-1-13-549,-8-11 0,3 2 0,-5-4 0,1-2-147,-4-4 1,-11-3-87,-8 2 1,-1 1 0,-8-6 0,-2-2 5,-2-1 1,-9-1-156,-6 4 0,-6 8 0,-9 6 0,1 0 174,-1 2 0,-1 3-201,-3 9 0,3-1 1,-5 7-1,4 4-956,2 3 0,-2 8 189,7-2 0,4 4 0,-1 2-518,0 4 1,12 3 1203,-1 6 1,20 0 0,6 1 0</inkml:trace>
  <inkml:trace contextRef="#ctx0" brushRef="#br0">25166 4492 10887,'0'-36'74,"0"3"1,0 3-1,0 3 1,0 3-1,-2 5 257,-2 4 0,0 7 0,-5 3 0,-2 5-252,-2 5 0,-1 10 0,-2 14 1,-1 7-1,-4 7 0,-1 4-77,-3 5 0,0 4 0,1 1 0,5-2-330,3-3 0,2 5 117,0 0 156,6 0 1,1 6 0,7-6 0,4-2 0,5-1-434,10-2 458,6-13 1,5 1 0,2-17-1,3-5 1,1-7 139,4-6 0,1-16 1,0-8-1,-2-10 290,-1-9 0,-6-1-73,1-13 0,-5-1 0,-4-3 1,-5-3 171,-3-2 0,-7 1-363,1-7 1,-7 9-1,0-1 1,-6 6 152,-7-1 0,-2 5-248,-2 2 1,-1 13 0,1 8-1,-2 3-789,-3 6 0,4 8 8,-4 4 1,3 3 0,2 2 0,-1 2 747,1 3 0,-6 9 0,-3 8 0</inkml:trace>
  <inkml:trace contextRef="#ctx0" brushRef="#br0">25152 6056 10864,'0'-33'-17,"0"0"1,0 1 0,0 2 0,0 2-1,1-1 1,4 3 842,4 2 0,-1 5 0,0 13-760,-1 10 1,-3 11 0,-5 15 0,-4 4-182,-5 9 1,-7 1-1,-2 7 1,2-1-25,1 1 1,3 1-1,2 5 1,3-2-312,2-3 0,1 2 169,5-7 0,2 1 1,3-6-1,6-1-276,6-3 1,5-11 428,7-13 1,4-6 0,0-11 0,-3-6 10,-5-10 1,-4-18 239,-7-5 0,-1-12 0,-4-1 0,-4-5 791,-4 0 1,-7 3-582,-3 5 1,-4-4 0,-3 6 0,-1 1-152,-2 6 0,0 8-791,5 12 0,-1 4 0,1 8 609,0 1 0,-6 7 0,-3-3 0</inkml:trace>
  <inkml:trace contextRef="#ctx0" brushRef="#br0">25237 7208 8471,'-14'-7'283,"0"0"1,-1-3-1,1 2 1,0 2 0,0 4 173,-1 5 0,-2 10 0,1 8 1,4 1-1,-1 5 0,2 4-324,1 7 1,-1 2 0,7-1 0,0-1-56,3 1 0,2 4 1,4 3-1,6 0-232,7-5 1,-1-5 12,7-7 165,-1-1 0,6-6 0,-1-5 0,1-6 1,-2-6-1,-2-5 0,-1-6 367,1-8 0,-5-12-217,-1-7 0,-4-11 0,-4 0 0,-4-5 46,0-5 0,-4-4-369,-8 1 0,-3-8 0,-7 10 0,-3-1-130,-1 3 0,-4 9-254,4 1 0,-5 14 533,5 15 0,-6 6 0,2 8 0</inkml:trace>
  <inkml:trace contextRef="#ctx0" brushRef="#br0">25038 1436 23604,'-6'-36'-1773,"-4"2"0,-3 6 0,1 4 1,1 5-674,1 3 2899,7 9 0,-14 0 0,1 7 1,-3 0-1,-3 3 0,-2 7 0,-4 9 1,-5 6-1,-4 7 0,-1 4 1,2 8 322,3 5 1,0 3 0,3 5 0,3 2-571,0 2 1,8-2-1,5 4 1,9-3-554,8-3 1,11 3-887,10-8 937,9-3 1,15-8 0,10-13 0,7-9 0,8-8 1245,6-6-732,-2-3 0,-35-7 1,0-3-1,-3-1 1,1-2-1,-1-4 1,1-2-1,-1-3 1,-1-3-241,2-1 1,-3-2-1,-6-1 1,-2-1 0,27-29-1,-15-2 132,-13-2 1,-6-4-149,-7-6 0,-9-2 0,-8-1 1,-10-2-16,-10 2 0,-7 7-1255,-4 6 1157,3 15 0,-13 13 1,2 19-1,-5 9 1,-3 10-1728,-4 9 1878,7 6 0,-20 7 0,9 3 0,-2 5 0,1 1 0</inkml:trace>
  <inkml:trace contextRef="#ctx0" brushRef="#br0">28521 4165 14605,'8'-36'-383,"3"-3"0,-4 5 0,0 3 1,3 2-1,-1 6 504,1 4 0,-5 3 0,2 2 0,0 0-75,-4-1 0,-1 6 1,-4 1-118,-3 2 0,-4-1 571,-10 3-263,3 2 1,-11 0-1,3 10 1,-4 3 0,-5 7 952,-5 2-1152,3 4 0,-6 11 1,3 3-1,-3 3 0,-2 3 5,1 3 0,1 4 1,1 4-1,4 0-118,1 2 1,2-1-1160,5 10 1253,5-6 1,0 3-1,8-8 1,8-1-1,3-3 1,4-4-1,0-6-90,0-6 0,11-7 49,4-4 0,8-3 0,1-9 0,5-2 171,4-6 0,5-2-46,9-2-7,4-6 0,5-7 0,1-8 0,0-2 0,0-6 0,0-5 0,0-6-142,0-4 1,-12-10 32,-2-3 1,-10-1 0,0-10-1,-3-3 185,-1-3 1,-7 4 71,-3 9 0,-8 5 1,-3 7-1,-2 8 102,-3 5 1,-3 9-88,-4 8 1,-9 0 0,-6 3 0,0 4-918,-1-1 0,2 5 270,-5-1 0,-1 4 0,-5-3 0,1 2-517,0 3 1,4 1 394,0 2 1,7 0 631,-2 0 0,-3 13 0,0 2 0</inkml:trace>
  <inkml:trace contextRef="#ctx0" brushRef="#br0">28663 5559 11852,'0'-15'-243,"0"4"1,-1-1 1265,-4-4-863,4-1 0,-7 7 0,3 2 0,-5 2 0,-2 3 0,-2 3 0,-2 6 578,-3 8-700,-3 7 0,-7 10 0,1 6 0,-1 7 0,1 6 0,-1 7 1,3 7-415,2 5 0,3-6 1,9 8-1,2-1-316,6-1 1,2-2 404,2-1 1,11-11 0,5-1 0,4-7 44,6-6 1,7-12 222,5-1 1,3-10 0,1-4-1,1-9 652,0-9 0,4-10-321,1-9 1,-1-11 0,-4-5 0,-2-7 638,-3-6 0,-5-3-543,-10-2 1,-2-5-1,-7 1 1,-1 1-143,-4 1 0,-4-2-227,-10-1 1,-3 0 0,-7 7 0,-4 4-1486,-5 9 1,-4 1 277,-6 8 1168,-2 6 0,-13 0 0,-2 5 0</inkml:trace>
  <inkml:trace contextRef="#ctx0" brushRef="#br0">25479 1933 23305,'-15'-14'-1516,"6"0"1,1 0 0,2 0-1122,3-1 2935,7 7 1,4 2-1,8 6 1,1 0-1,4 0 1,1 0-1,2 0 1,-1 2-1,1 2 1163,1 6-1381,9 3 1,-3 2 0,7 4 0,2 5 0,1 4 0,3 7 0,3 8-330,5 7 1,2 7 147,-28-26 0,0 0 0,3 2 1,-1 0-1,0 4 0,-1 0 0,4 3 1,2-1-978,1 3 1,1 0 0,-1-1 0,2 0 1036,3 4 0,2 0 1,0-1-1,0-1 0,4 0 1,0 0-1,3-1 0,1 1 209,2 0 0,0-1 0,0-2 0,0-1-290,1-1 1,0 0-1,-4 0 1,-1 1 0,-2-1-1,0 0 1,-2 0-1,1 0-2,-1 0 1,-1 1-1,-7-3 1,-2 1 49,-1 1 1,-3 0 0,-4-2 0,-1 0-1,0 0 1,0 0 0,-2 0 0,-2 0-191,0 2 0,-2 0 1,17 30 132,-7 3 0,-4-11 0,0-3 1,1-7 129,2-1 1,0-11-136,-3 0 1,2-1 0,-3-4 0,-1-2-229,-3-1 0,1-6 180,-1 0 1,0-8-1,-6-1 1,-2-5-891,-2-4-82,-6-1 1435,4-5 0,-14 0 0,-1 0 0</inkml:trace>
  <inkml:trace contextRef="#ctx0" brushRef="#br0">25436 3483 13623,'-6'-16'-579,"-2"-1"0,-2-2 1,2 2-1,2 1 686,3 2 22,1-1 0,2 6 0,2 1 0,3 0 0,4 2 0,4-1 1407,1 4-1387,0 2 0,-4-4 1,-1 0-1,2 2 0,2 1 1,1 2-1,0 0 166,1 0 0,-1 0-391,0 0 41,0 0 1,0 2-1,1 1 1,-1 2 0,0 0 58,0 1 1,0-3-1,1 5 1,-1-2 176,0-3 1,-1 1-96,-4 0-88,4-2 0,-5 4 1,6-6-1,-1 2 56,-4 3-130,4-4 1,-7 7-1,5-5 1,-1 4-1,1 0-332,1 5 334,9 0 1,-5 4 0,4 1 0,1 4-1,2-1-4,4 1 1,2 4 0,-1-1 0,2 4-15,3 6 1,4-4 174,5 3 0,1-3 1,1-2-1,4 1-9,4-1 1,3 0 0,2 1 0,0-5 0,0-2 1,-1 0 92,1 0 1,-6-5-134,-4 2 1,2 2 0,-1-2 0,-1-2 13,2-1 1,-3 3-52,6 0 0,-6 0 1,1-7-1,-1-1 141,1-1 0,-4-1 24,0 6 0,-2-3 0,-8-1 1,0-1 9,2 1 0,-7 0-115,1-2-52,-1 4 0,-10-7 0,4 5 1,-2-1-198,-2 1 65,-3 2 1,-7 1-1,-3 0 1,-5 0-13,-5 0 1,-3 1-1,-6-3 1,-2-1-490,-3-1 0,4-2 226,-4 1-768,9 4 1,-1-10 1121,6 6 1,1-5 0,4 2 0</inkml:trace>
  <inkml:trace contextRef="#ctx0" brushRef="#br0">25450 4876 10321,'-14'-6'-401,"0"3"0,0-7 0,1-1 241,3-1 213,4 4 1,8-3-1,2 4 1,6 1-1,3-2 1,1 2 1248,0-1-1191,0 3 1,2-1 0,1 0-1,4 2 1,-1 0 0,3 0 0,-1-4 124,3 0 1,2 3-230,1 0 1,5 0 0,2 1 0,2-1-150,2 0 1,8-2 126,6 1 0,2 1 1,2 2-1,0-1 30,-1-2 1,6-1 23,0 1 0,1-1 1,-3-5-1,3 3 11,2 2 1,1-6 3,5 3 0,-4-2 1,-1 0-1,2 3-40,1 2 0,2-4-34,1 5 0,-8-4 0,-2 3 0,-4-1-67,-1 1 1,3-5 77,-3 1 1,-3-1 0,-11 0 0,1 2 12,3-2 1,-7-2-29,2-1 223,-8 0 1,0 1 0,-5 2-1,-2 2 703,-4-2-584,-9 4-762,-7 1 339,-7 6 0,-7 1 0,-2 4 1,-4 5-1,-1 2 99,0 3 0,-7-1 0,-1 0 1</inkml:trace>
  <inkml:trace contextRef="#ctx0" brushRef="#br0">25408 6042 8501,'-19'0'-273,"0"0"0,1 0-723,2 0 1164,9 0 0,2 0 1,10-2-1,4-1 1,4-1-1,2-1 1,3-2 312,1-2 0,6-4 0,-1-1 0,3 0-150,1 0 0,-4-1-68,-1 1-176,7 0 1,2-5 0,6-1 0,1-1-1,3-1 102,0 0-246,7-2 1,2-4 0,7-1 0,2-1 0,3-1-29,2-3 40,2 1 1,5 3 0,-35 15 0,0-1 0,2-1 0,0 0-1,0 1 1,-1-1-3,1 0 0,0 0 0,32-13 0,-5-4 1,0 4-31,-1 2 0,0-5 41,-3 0 0,-4-1 1,5 6-1,-1 0 6,-1-1 1,1 1-5,-5-1 78,-7 1 0,6-1 0,-6 3 1,1 2-1,-4 3 42,-2 1 0,-4 4 0,-2-3 0,-1 3-27,1 2 1,-4 0-24,-2 0 0,-7 4 1,-4 1-1,-2-1 56,-2 2 0,-9 0 56,-4 4 0,-3 0-89,-2-5-262,0 6-1182,0-3-50,-7 6 1435,6 6 0,-12 2 0,5 6 0</inkml:trace>
  <inkml:trace contextRef="#ctx0" brushRef="#br0">25464 7321 8417,'-14'0'-193,"0"5"1,1 2 0,2-1 0,3 2-409,2 0 812,-5-5 0,9 9 0,-1-4 1197,6 0-1255,-1-1 1,6-7-1,-3 0 1,4-2 0,4-3 286,1-4 0,5-4-356,0-1 0,5-2 1,-4-1-1,2-4 88,4-1 1,0-2-131,3-4 0,1 0 0,3-3 0,5-2 0,3-5 1,-3 2-78,0-2 1,0 0-1,6-6 1,2-2 66,1-1 1,-4 4-31,-5 5 1,-2 0 0,4-4 0,-3-1 96,3 0 1,1 6-29,2-1 1,-5 4-1,0-2 1,1 1-15,2 4 1,-5 1-48,-2 1 1,-4 1-1,-2 1 1,0 2 22,1 1 1,-1 2-70,1-2 0,1-3 0,0 4 1,0-4 32,-3-2 0,3 1-4,3 0 0,2-2 0,-4-2 0,2-1-1,-1 1 1,-2 2 8,-2 2 0,1-1 0,-1 1 0,1 1 2,-1 3 1,1-1-9,-1 6 0,-1-5 0,-2 5 1,-3 0-1,-1-1 1,3 4 3,-5-3 0,1-1 0,-3-1 0,4 1-48,1-1 1,-3-4-35,5 1 0,-1-3 1,6-1-1,-1-1 36,1 1 1,-6 1 85,1 3-36,0-2 0,4 5 1,1-3-1,-2 5 0,-2 4 100,-1 0 0,-6 1 0,5 0 0,-3 0 77,-2-1 0,-3 3-39,0 2 1,-6-2 0,0 2 0,3-2 140,0-3 0,-2 3-149,-1 2 1,-6-2 0,4 4-1,-3-2-142,1 1-110,0 6 1,-5-5-199,0 3-28,6 3 0,-3-9-324,7 7 0,-1-1 142,5 5 1,1 0 0,-1 0-1,0-2 527,0-2 0,7 2 0,1-4 0</inkml:trace>
  <inkml:trace contextRef="#ctx0" brushRef="#br0">25479 7563 8506,'-15'0'-613,"6"0"0,-1-1 579,-1-4 0,-1 3 0,-2-3 526,-1 4 1,1 1 67,0 0-431,6-6 0,3 4 0,12-3 0,5 2 0,7 0-56,3-2 0,4-6 0,7 2 0,6-4-109,7-1 1,0-5 76,6 0 0,6-6 0,10 1 1,7-3-27,-35 13 0,0 0 0,2-1 0,0 1-35,0 0 0,1 0 1,1 0-1,-1-1 1,1 1-1,-1 0 1,1 0-1,-1 0 53,-1-1 0,0 1 0,-2 0 0,0 0-46,0-1 1,1 1 0,1-1 0,-1 0 0,-2 0-1,0-1 1,-1-1 0,0 0-14,33-14 0,1 1 1,-34 16 1,0-1 0,3-1-1,0-1 1,-1 1 0,-1-1 0,0 1-1,0 0-54,32-14 1,0 4 49,-5 2 0,4 2 0,-1 4 0,-4-1-6,-8 2 0,-6 1 110,-9 2 1,-4 0-1,-2 0 1,-2-1 103,-8 1 0,3 5-92,-5-1 1,-2 1 0,0-4 0,-2 2 114,-2 2 1,-4 4 126,-5-5-108,4 7-659,-5-3 0,0 7-318,-3 4 357,-10 3 1,3 6 0,-1 1-718,6-1 1116,5-6 0,13 4 0,1-4 0</inkml:trace>
  <inkml:trace contextRef="#ctx0" brushRef="#br0">25265 6255 8567,'-8'-6'-97,"-3"3"1,5-7 0,0-1 0,-1-1 431,4-3 1,2 1 0,2 2-175,4 2 1,3 2 0,6 5-1,2-2-162,3 2 50,-3 1 1,11 2-1,-4 0 1,4 0 0,3 0-1,3 2 1,7 1-10,6 2 1,4 4 78,7-4-190,6 6 1,2-8 0,8 5-1,2 0 1,-34-5 0,-1 1 7,2-2 0,0 2 1,0 1-1,1-1 1,0-1-1,1-1 1,0 0-1,0-1 35,1 0 0,0 0 0,5 1 1,0 1-19,2-1 1,0 0-1,-4 1 1,1-1 0,3-2-1,0 0 1,-3 0 0,0 0 61,-3 0 0,1 0 0,2 0 0,0 0 32,-1 0 1,-1 0-1,-3 0 1,-1 0-1,-1 0 1,-1 0-1,37 2 142,-9 2 1,2-1-157,-4 7 1,-9-2-1,-3 3 1,-2-2-3,-3 2 1,-2-3-114,4 2 1,-6-5 0,-1 2 0,-4 1-12,-3 0 1,-1-5 63,1 2 0,1 1 0,-6 1 1,-1-1 6,-2 0 1,-2 1-38,1-3 0,-2 0 0,-4 4 0,-4-1-58,-3 1 1,-8-3 115,-3 5 0,-4-1 0,-1 5 0</inkml:trace>
  <inkml:trace contextRef="#ctx0" brushRef="#br0">25422 4933 13582,'-14'-6'-251,"-1"-2"0,3-6 1,1-1-1,3 1 0,1 0 1,4 0 353,2 0 1,1 4-69,0 1 0,6 5 0,5 1 9,6 6 0,1 1 0,6 7 1,2 3-408,6 3 1,0 7 203,5-5 1,3 6 0,7-1 0,7 4 46,6 5 0,5-1 139,6 6 0,-33-19 1,1 0-1,2 2 1,1 1-1,1 0 1,2 0-191,2 2 0,1-1 0,1 0 0,0 0 254,0 3 0,1 0 1,0-2-1,0 0 1,0 1-1,1 0 1,1 0-1,0 1 17,2-1 1,1 0 0,-1-2-1,0 0-137,0 1 0,1-1 1,-3 0-1,0-1 1,1-2-1,1 1 1,0-1-1,0-1 11,0 1 0,-1-2 1,-2-2-1,-1 0 29,0 0 1,0 1 0,0-2 0,-1 0 0,-1-1 0,-1 0 0,2 1-1,0 0-200,1 2 0,-1-1 0,-2-1 1,-2 0 238,-2 2 1,-1 0-1,1-4 1,-2-1-1,35 12 1,-2 1-210,-1 2 0,-15-4 153,-6 1 0,-9-7 0,-8 2 1,-8-3-104,-5-2 0,-10 1-149,-7-1 1,-3 5 0,-5 0 0,-7 0 257,-9 1 0,0 2 0,-1 7 0</inkml:trace>
  <inkml:trace contextRef="#ctx0" brushRef="#br0">25763 3767 8574,'-14'0'-182,"0"0"0,-1 0 0,1 0 0,0 0 1,0 2-1,-1 1 0,1 2 27,0-2 0,0-1 0,0-2 1,-1 0-1,1-2 0,0-1 224,0-2 0,0-1 0,-1 1-30,1-4 1,0-4 0,0-1 0,-1-1 72,1 1 1,0 0-27,0 0 1,4-5-1,1 0 1,-2 2 69,-2 1 0,4 2-32,-1-1 1,7 1-1,-3 0 104,-1 0 1,4 1 102,-6 4 1,6-4 416,-2 3-684,3 4 0,4 1 2,3 10 1,4 3-60,10 6 1,3 0 0,7 2-1,1 3-188,3 5 1,3 3 80,7 1 1,1 1 0,3 1 0,5 3 67,4 5 0,7 4 56,-30-18 0,0 0 1,3 3-1,-1 1 0,2 3 1,1 1-1,0 0 1,-1-1-207,1 1 0,-1 0 0,-1 1 0,0 0 186,0-2 1,-1 0 0,4 0 0,0 1 0,0-2 0,-1 0 0,1 1 0,0-1 6,-1 0 0,0 0 0,-4 0 0,1-1-21,3-1 1,0 1-1,-1-1 1,0 1-1,0-1 1,0 0-1,1 0 1,-1 0-158,-3-2 1,1 0-1,1 1 1,-1 0 161,-2-4 0,1 1 0,0 3 0,1 0 0,0-1 0,0 0 1,-1 1-1,0-1-2,-1 0 1,0 1 0,-3 0 0,0 1 24,1-2 0,-1 0 0,29 25 0,-2-1 0,-2-1-104,-3-3 0,-1-7 200,-4-1 0,-1 0 0,5 5 1,-2-2-4,-4-3 1,4-3-91,-1-7 0,5 0 0,-2 1 0,1-2-68,0-4 0,-6-2-29,1-7 1,-4-4-1,-7-2 1,-7-1 107,-9 1 1,-10-3-33,-5 5 0,-2 2 0,-8 2 0,-6-3 0</inkml:trace>
  <inkml:trace contextRef="#ctx0" brushRef="#br0">29019 4308 21327,'-10'-2'-724,"1"-1"1,-2-3-1,-2-1 1,-1 1 619,0 3 0,4 0 0,1-1 740,-2 0-754,4-1 0,7 5 0,11 0 0,5 0 526,3 0 0,13 0-327,1 0 0,8 6 0,6 5 1,9 5-261,9 3 1,2 11 81,-27-16 0,1 0 0,1 5 1,0 2-1,4 0 0,1 2 0,3 4 1,1 2-319,2 2 0,0 2 0,-2 1 0,-1 0 282,0-1 1,0 1 0,-3 0 0,-1 1 0,-5-3-1,0 1 1,-2-1 0,-1 1-282,-1-2 0,-3-1 1,22 22 349,-4-4 0,-8-9 0,-4-2 0,-4-3-492,-1-2 0,-4-8 283,-7-6 1,1-3 0,-6-6 0,-1-4-885,-3-3 110,-7-2 1047,-1 0 0,-1 0 0,2 0 0</inkml:trace>
  <inkml:trace contextRef="#ctx0" brushRef="#br0">28848 5957 8434,'-19'0'76,"0"0"1,2-2 0,1-1 205,2-2 0,8-1 0,6 3 0,8-2-272,4 2 0,7 0 1,3 0-1,4-4 398,4-1-299,14-1 0,-5-1 0,13 1 1,4-2-1,4-2 0,8-1 0,4 0 39,4 0 0,-36 6 1,1 1-1,36-7 1,1 0-172,-1 0 0,2-1-141,-8 1 1,-3 0 0,-11 0 0,0 0-194,0-1 1,-7 6 99,-3-1 0,-10 7 0,-9-2 0,-7 4-978,-5 1 776,4 0 0,-4 0 459,3 0 0,-3 0 0,-2 0 0</inkml:trace>
  <inkml:trace contextRef="#ctx0" brushRef="#br0">30896 5402 15213,'9'-4'-442,"1"-3"0,1-1 0,0-3 0,0-1 0,-2-3 0,2 0-1845,2-4 2293,7 3 1,-4-11 0,5 5 0,-2-2-1,0 0 1,0-2 0,-2-4 0,-1-4-1,-4 3 280,1 1 1,-2 1-1,0 1 1,-3 1-39,-2 3 1,1-2 0,-4 3 0,2 1 131,-2 3 1,-3 4-225,-5 0 1,-3 3-1,-6 2-171,0 6 1,-5 2-96,0 2 1,-6 2-1,1 4 1,-5 8-19,-4 8 0,2 10 27,-7 1 0,6 11 0,-3 0 0,2 7-105,0 7 0,0 10 85,18-30 1,1 0 0,-8 38 0,3-5 0,5 2-263,5 3 1,2-4 310,7 4 1,10-10 0,7-7 0,13-9-52,10-7 0,1-11 335,11-4 0,0-7 0,5-12 0,0-4 211,0-4 1,3-7-310,-3-3 1,-4-12 0,-10-6-1,0-6 92,-1-3 1,-2-7-237,-7-4 0,-2-7 1,-12 2-1,-3-4 15,-5 0 0,0-8-31,-6-2 0,0-3 1,-5-2-1,0-1 2,0 1 0,-2-1 63,-2 5 1,-1 4 0,-8 19 0,-3 4-178,1 4 1,-1 9-667,2 8 1,-1 5-832,1 5 1669,6 9 0,8 8 0,8 6 1</inkml:trace>
  <inkml:trace contextRef="#ctx0" brushRef="#br0">31791 5317 10425,'7'-14'539,"-4"-5"0,6 0 0,4 1 79,4 3 1,7 7 0,9 1 0,7 3-333,5-1 0,1 0-316,6 5 0,-4-1 0,4-3 0,2-2-481,1-2 1,0-1 643,-3-5 0,-3 4 1,-6 2-1,1 2 343,4 3 0,-6 1-538,1 2 1,-2 0 0,-8 0 0,-1 0-253,-2 0 35,-2 0 1,-6 2 0,-3 2-736,-3 6 0,-6 3 970,-1 1 1,-6 0 0,4 0 0</inkml:trace>
  <inkml:trace contextRef="#ctx0" brushRef="#br0">23090 4265 18365,'-28'-13'-800,"-4"5"1,5-3 890,10 14 0,14 12 0,12 15 0,5 1-579,5 2 0,11 5 1,13-3-1,8 1 262,4 4 0,14-1 1,-31-19-1,0-2 0,3 0 1,2-1 346,1 1 1,2-1-9,0-2 1,1 0 0,2 5-1,0-1 1,-2-2 0,-1-2-1,-3-1 1,0 0 0,32 12-1,-8-1 1,-12 2 1055,-11 1 0,-15-6-1215,-15-3 0,-8 2 0,-12-2 0,-11 0 473,-15 1 0,-8-2-461,-16 5 0,-11-4 0,28-8 0,-2 0 0,-2 1 0,0-1 116,-2 0 0,0 0 0,2-2 0,-1-1-1507,-1 2 1,0-1 1424,2-1 0,-1 0 0,-1 0 0,0 0 0,2 0 0,0-1 0,-36 8 0,7-4 0</inkml:trace>
  <inkml:trace contextRef="#ctx0" brushRef="#br0">23261 4080 14943,'-7'-49'126,"6"6"0,-1 2 1,10 13-334,11 12 1,8 4 0,6 7 0,7 0 1452,5-1 0,6 4-1622,6-3 0,0-2 0,0-3 0,-1-3-767,1-1 1,0 0 502,0 0 222,6 0 1,8-1 0,8 1 0</inkml:trace>
  <inkml:trace contextRef="#ctx0" brushRef="#br0">28308 2417 21494,'-43'-13'-896,"9"-3"1,7-10 0,11 2 20,10 5 0,10 0 0,7 5 0,7 4 1348,5 2 0,11 7 1,5-4-1,7 3 1,6 1-1,2-2-253,-2-2 0,3 2 0,-3 8 0,0 4-198,-4 4 1,-7 7 0,-14 5 0,-5 7-299,-8 6 1,-6 1 0,-10 1 0,-4-2-40,-8 1 0,-7 2 118,-7 2 1,4-2 0,2-1 0,2-6 114,2-4 1,9 0 226,4-11 0,11 0 1,12-6-1,13-4-157,15-4 0,20-3 51,10-2-279,-32-1 0,1 2 1,1 1-1,1 2 1,3 0-1,-1 0 1</inkml:trace>
  <inkml:trace contextRef="#ctx0" brushRef="#br1">24313 7748 20505,'-37'-35'-1071,"4"-1"0,6 0 1,7 4-1,7 7 0,4 7 1511,1 7 0,0 13 0,-3 10 1,3 7-1,2 4-410,3 2 1,3 3-1,6 4 1,6 1-130,6-1 1,9 4-1,0 0 1,6 1 42,3-4 0,4 2 1,7-1-1,5 3-76,3 2 0,9-4 112,2-2 1,3-3 0,4-3 0,0-5-536,-2-8 1,-10-6 683,-13-8 1,-7-1-1,-6-6 1,-10-7-209,-8-8 1,-4-3 63,-8 1-40,-4-3 1,6 5-1,-7-7-1867,0 1 1922,0 0 1,0-1 0,0 1 0</inkml:trace>
  <inkml:trace contextRef="#ctx0" brushRef="#br1">27995 7122 14827,'-9'-4'-596,"-1"-1"1,5 0 867,-4 5 0,6 2 0,0 3 0,6 4-297,6 4 1,6 1 0,3 0-1,6 2 93,3 3 1,8-2 0,3 5 0,3-1 0,3-4-1,3-1 63,6-2 0,8-1-139,6-4-1,2-2 0,-3-10 1,-1-7-1,-2-11 1,-3-10-1,-3-13 0,-6-12-1340,-9-8 1361,-23 24 1,-1-3-1,-1 1 1,1-2-1,0-6 1,0 0-1</inkml:trace>
  <inkml:trace contextRef="#ctx0" brushRef="#br1">7877 6667 21817,'29'-11'1060,"1"-1"1,4-1-978,9 2 0,19-5 0,10-6 1</inkml:trace>
  <inkml:trace contextRef="#ctx0" brushRef="#br1">11872 5161 20939,'-28'28'-233,"-1"0"1</inkml:trace>
  <inkml:trace contextRef="#ctx0" brushRef="#br1">29033 3298 8160,'-32'-22'-105,"1"2"1,2 1 0,3-2-1,5 1 1,2-3 0,3 3-854,2-1 1076,-3-10 1,9 7-1,-6-9 1,1 1-1,2 1 1,0-4 0,-3-1-1,-4-4 1,1 1-1,-1-1 1,1 2 303,-2-1 1,-5 1 0,4 3 0,-1 7-307,1 1 1,-5 6-340,1 2 107,-3 4 0,-3 7 1,-3 3-1,-7 5 0,-7 6-834,-10 8 850,-6 7 1,-3 14-1,-1 4 1,33-17 0,0 2-1,-1 2 1,1 0 14,-2 1 1,1 1 0,-1 3 0,1 2 0,-1 0 0,0 0 0,1 1 0,-1 0-191,1-1 1,-1 0-1,1 4 1,1 0 280,1-1 0,-1 0 0,-2 5 0,0 3 0,2-1 0,1 1 0,1 1 0,1 1 55,0 2 0,2 1 0,3 0 0,2 1-26,-1 2 0,2 0 0,1 4 0,2 1 1,0 2-1,2 0 0,1 0 0,2 1 104,2-1 1,1 2 0,1 2 0,3 2-64,2 3 0,2 1 0,1 5 0,0 0 0,3 1 0,2-1 0,0-2 0,0 0-19,2-1 1,2 0 0,2 1 0,3 1-48,0 0 1,2 1-1,-1 4 1,1 0-1,0-1 1,1-2-1,-1 0 1,2-1-48,2-1 0,1-1 1,2-4-1,1 0 17,2-1 0,1-2 0,1-1 0,1-1 1,2-3-1,2-2 0,0-3 0,2-2-49,0-4 1,2 0-1,3-3 1,2-1 59,1-2 0,1 0 0,0-2 0,0 0 1,0-2-1,0-1 0,-2-3 0,1 0 6,-1-3 1,-1 0-1,1-1 1,0-2-27,-1-2 0,0-2 1,0 1-1,1-3 1,1-1-1,1-2 1,-3-1-1,1-1 41,0 0 0,-1-2 1,37 1 13,-35-11 1,0-3 0,36-4 0,-36-5-1,1-4 1,1-5 0,-1-5 43,3-4 0,1-4 1,4-6-1,1-4-181,5-6 0,-1-2 0,-2-3 0,-1-2 0,1-6 0,-1-3 0,0-1 0,0-1 102,-17 19 1,0-2 0,-1 0 0,2-3-1,-2-2 1,1 0-112,-1-3 1,0-2-1,0 2 1,-2 2 0,0 0-1,-1-1 1,-1-1 0,-1-1-1,0 0 1,-2 2 0,-1 0-1,0 0 67,-2 0 1,0 1-1,-1-1 1,-1 2 0,0-1-1,0 0 41,-1 1 1,-1-1 0,-1 1 0,6-22 0,-2 0 0,-1 0 0,-1 0 0,-2 3 0,-2 1 67,-1 1 1,-3 0 0,-2-3 0,-2 1-22,-2 0 1,-3 0 0,-2 3-1,-2 0 1,0 0 0,-3 0 0,-3 2-1,-3-1 124,-1-2 1,-3 0-1,-3-3 1,-3 1-126,0-3 1,-2 1-1,0 3 1,0 1-1,-4 0 1,-1 1 0,1 1-1,-1 0 59,-1 1 0,0 0 0,2 4 0,0 0-65,0 3 0,0 1 0,4 8 0,-2 2 1,1 8-1,-3 2 0,-23-24 264,-3 11 0,-9 11-273,-6 5 0,4 5 0,2 4 1,4 5-11,5 3 1,-4 4-76,4 2 0,3-1 0,2 6 0,3 1-31,1-3 1,5 4 10,0-6 1,11 5 0,-1-2 0,2 1 337,4 1 0,-5-1-426,4 5 1,1 0-1,0 2 1,1 2 173,4 6 0,7-4 0,4 0 0</inkml:trace>
  <inkml:trace contextRef="#ctx0" brushRef="#br1">24071 14032 8374,'-14'0'-281,"0"0"0,-1 0 725,1 0 387,13 0-537,9 0 1,1-2-1,0-3-230,-5-4 1,0 1 0,1-2 0,0-1-134,1-1 1,-4 2 69,2 1 0,3-1 0,-2-4-38,-2 0 0,3 0 51,-1-1 1,0 1 0,-5 0 5,0 0 0,0 0-1,0-1 0,0 1 0,0 0-20,0 0 0,0-1 15,0 1 1,0-2-1,0-1 1,0-2 126,0 2 0,0 1-66,0 2 1,4-5-1,1-2 1,0 1 46,1-1 1,-3 1-77,7 1 0,-1-2 1,4-3-1,-2 4-40,-2-1 0,1 4-16,4-7 1,-1 2 0,-2-1 0,-2 2-98,2 0 1,2 4 84,1-7 0,-1 2 1,-2-3-1,-2 3 64,2 1 0,2-2 54,1 4 1,-1-5 0,-2 3 0,-2 1 104,2-1 0,7-2-148,1 4 1,0-5-1,-5 4 1,2-1-105,3 0 0,-2 1 5,7 1 0,-5 3 0,3-3 0,0 3-252,0 2 1,-3-5 266,5 0 0,-5 0 1,3 4-1,-2-3 68,-2-1 1,-1 0 17,2 5 0,-3 0 1,3 0-1,-2-1 53,2 1 0,-3 5-106,3-1 1,3 1 0,0-5 0,2-1-12,0 1 1,1 0-3,8 0 0,-3-1 1,3 1-1,-3 0 16,-1 0 0,1-5 64,3 0 0,-5 2 0,2 5 0,-4 3 194,-1-2 1,2-2-88,1-1 1,-4 6 0,-2 2 0,-2 1-36,-2 0 0,4 1-146,2 4 1,-2 0 0,0 0 0,0 0-88,0 0 1,-3 0 63,5 0 0,-5 0 0,3 0 0,0 0-41,0 0 1,-3 4 113,5 1 0,-5 5 0,3-4 0,0 0 15,0 1 0,-3 4-37,5-2 1,-5 2 0,3 0-1,-2-1 13,-2 1 1,4 1-71,1 3 1,-2-1 0,0 0 0,-2 0 71,-1 0 1,6-2-10,-5 2 0,5-8 0,-4 8 0,1-1 112,-1 0 1,1-4-76,-2 0 0,-3 1 1,3 3-1,-2-2 45,2-2 1,-3 1-108,3 4 1,1 0 0,-1 0 0,-1 0-74,-3 1 0,0-1 32,-1 0 1,0-1-1,0-1 1,1 1 86,-1 3 0,5 1-7,0-3 0,0 1 0,-5-1 0,0 2 44,0 3 0,2-2-37,3 7 1,-3-5 0,3 3 0,-3 0-152,-2 0 1,5 2 79,0 4 1,0-4 0,-5-1-1,2 1 3,3-2 0,-4 4 20,4-7 1,-3 4 0,0-4-1,1 0 39,2 2 1,7-6 56,-3 4 0,1-1 1,3-1-1,3 2 14,0-1 0,5-3-110,-2 0 0,6-1 1,-2 0-1,1 0-13,-1 0 0,1 1-10,5-1 0,-7-5 1,-2-1-1,-3 0-31,2 0 0,-3-5 9,3 2 1,-2 1 0,-5-1 0,0-2 115,-3-1 0,6-2-52,4 0 0,2 0 1,-2 0-1,5 0 44,3 0 0,6 0-54,1 0 0,4 0 0,-5 0 0,1 0 20,1 0 0,0 0-59,3 0 1,-5 0 0,-7 0 0,-3 0 4,3 0 1,-1 0 48,-1 0 0,-3-5 0,-5 0 0,2 2 35,1 1 1,2-2-23,-2-1 1,-3-1 0,3 3 0,-1-4 54,1-1 1,-3 5-73,3-2 1,-3-1 0,-2 1 0,1 1 54,-1-3 0,1 6-74,-1-4 0,1-1 1,-1-1-1,-1 1 20,-3 0 1,2-5 8,-2 1 1,-2-1 0,0 0 0,-1 2 125,-4-2 1,4-2-99,-2-1 0,1-1 1,-2 1-1,1 0-137,-2 0 1,4 0 17,-2-1 1,-1 1 0,-3 0 0,-1 0-1,0-1 0,0-2 51,1 3 0,-3-3 0,-1 7 1,-1-1 140,1 2 1,0-4-81,-2 3 1,4 2 0,-4-1 0,4 0-62,1 1 0,1-3-18,-1 6 1,0-6-1,0 3 1,0-2-159,1 1 0,-1 4 161,0-4 0,0 4 0,0-3 1,1 0 10,-1 0 1,0 4 90,0-6 1,-4 2 0,-1-3 0,2 2 119,2-2 0,0 3-93,-4-2 1,4 2-1,-4-3 1,2 2 94,-1-2 1,2 3-128,-2-2 1,-2 6 0,1-6-1,2 1-33,2 1 1,0-5-73,-4 4 0,4 1 0,-4-2 87,4-1 0,-4 3 67,1-1 1,-7 4 6,2-4 0,1 4 35,-1-5 1,-1 6 300,-4-6-463,0 7 1,0-5-182,0 3 81,0 4 1,2-7 0,3 5 81,4-2 0,-2-1 15,-3 1 1,0 3 0,-1-4 340,1 0-320,1-2 0,0-2 0,0 1 32,-2-2 1,-2 3-13,-1-2 1,0 6 0,0-6 141,0-1-85,0-1 1,0-3 113,0 1 0,0 5 25,0-1 0,0 5 30,0-4-196,0 6 0,0-5-86,0 3-735,0 4-411,0-6-752,0 7-2034,0 0 2293,-6 0 905,4 0 749,-10 0 0,10 7 0,-4 0 0</inkml:trace>
  <inkml:trace contextRef="#ctx0" brushRef="#br1">20815 17870 8083,'-14'0'-9,"0"0"1,0 2 0,-1 2 0,3 6 871,2 2 0,4-2 1219,6-1-629,0 1-717,0-2-541,0-2 1,5-12-1,-1-4 127,0-2 0,2-9-212,-1-3 1,6 1 0,-2-4-1,2-5 216,-1-2 1,7-9-176,-3-4 1,5-12-1,0 1 1,3-4 116,0-1 0,5-5-257,-3 2 79,3-4 1,-3 2-1,-2 0 1,0 0 0,-2 7 13,1 5 1,-2 1-1,-3 3 1,1-2 43,2 2 1,1-3-113,-1 3 0,-3 1 1,3-1-1,-5 0 122,-4 1 1,3-2 125,-4 5-195,4 1 1,-4 4-1,-1 1 1,-2 1 0,-1 1 49,1 2-67,-4 7 0,6-4 0,-5 6 1,2 1-1,-2 0 41,-2-1 0,4 5 0,0 1 0,0-3-30,1 0 0,-3 3-161,7 5 0,-6-3 1,4 2-1,0 2 40,0 1 1,-5 2 71,2-1-115,3 8-123,-7 0 1,6 9-1,-7 3 1,0 4-282,0 4 1,1 7 293,4 4 0,-3 3 0,4 3 0,-1 1-110,-1 2 1,8 7 219,-3-2 1,2 5 0,0 2 0,-1 4 85,1 2 0,1-4 86,3 5 1,-1 2 0,0 8 0,0 4-28,0 4 1,-4 1-123,-1 0 0,-4 1 0,5 3 0,-1-1-56,-1-5 1,5 2-7,-4-4 0,5 2 1,5 1-1,3-4-72,0-4 1,5-4 142,-3-1 1,-2 0 0,0-2 0,0-3-50,1-4 1,-11-6 96,2-4 0,-3 3 0,2-4 0,-3-1 66,-6-3 1,-2-4-5,-2-6 1,0 3 0,0-7 0,0-2 383,0-1-408,0-2 1,0-5 150,0 1 1,0-9 417,0-1-487,0-6 1,0-13 0,1-3 0,3-3 0,2-7-25,2-3-67,-5-2 1,5-11 0,-5 1-1,2-1 1,-2 1 59,-1 0 0,-2-7 1,1 2-1,2-4 72,2 0 1,0-1-10,-5 0-113,6-6 0,-3-7 0,7-6 0,1 2 0,3 1 83,5 2 0,-2-1 1,5-1-1,-1 0-79,-4 4 0,4 6-46,-2-4 0,6 6 1,-1-4-1,1 2-71,-1 3 1,1 0-39,-6-2 0,5 4 0,-4-4 0,1 4 47,-1 1 1,-1 5 28,-5 0 1,1-1-1,-1-2 1,0 1 38,0 2 0,1 5-23,-1-5 1,-5 1 0,-1-1 0,0 5 30,0 2 0,-5 3-9,2-1 1,3 1 0,0 0 0,1 3-31,1 1 0,-6 5-149,6-5 134,-1 6 0,1-2 0,-2 5 0,0 2 0,-2 2-55,0 1 7,5 7 1,-8 1-650,7 7 512,-1 6 1,-1-2-1,-1 11 1,-3 7-1,1 6 1,-2 4-1,-1 6-737,-2 2 0,0 9 871,0-2 0,0 3 1,0 3-1,0 2 177,0 1 1,0 1 41,0-6 1,0 3 0,0 2-1,-2 4 351,-2-1 0,2 5-307,-3-2 0,4 3 1,1 6-1,0 3 25,0 0 0,0 2-331,0-5 0,1 6 0,2-2 0,4 4-155,1 1 0,1-6 227,5-4 0,0-1 0,1 2 0,-1 3-3,0-1 1,2-4-45,3-3 138,3-3 0,6 11 0,1-5 0,-1 1 1,1-2 211,-1-5-232,1 1 1,4-3 0,0 6 0,-1 1 0,-2-4 14,-2 0-95,0 1 0,1 1 0,-1-1 0,-1 0 0,-2-3 1,-1-2-1,0-2-369,-2-3 1,3 1 231,-6-4 1,0-1-1,-3-12 1,1-4 32,2-4 1,-1-3 374,-9-5-113,4-6 1,-10-2-1,6-6 1,2-1-1,1-6 1,-1-5 485,-2-6 0,-1-9-294,1-1 0,3-7 0,-6-7 0,2-1-10,3 0 1,-5-7-279,-1-7 1,1 5 0,0-7 0,1 1-92,-1-2 0,0-10 2,-1-1 0,-3-6 1,0 35-1,0-1 0,0-1 1,0 1-288,0-2 1,0 0 0,-1-2-1,0-1 340,1-4 0,1 0 1,0 1-1,0 1 1,-1-3-1,1 1 1,-1 2-1,1-1 64,-1 1 1,2 1-1,-1-2 1,2 1-15,2-3 1,0 1-1,-1 5 1,1 0 0,-2-1-1,1 1 1,-2 2-1,1 1 13,0 2 1,1-1 0,0 0 0,1 1-42,0-1 1,0 0-1,6-36 1,-2 4 0,-3 2-6,-2 2 1,3 0-3,-4 0 0,1 8 0,-2 4 0,2 5-13,2 1 1,-5 2 41,2-1 1,1 8-1,0 0 1,1 6-8,-1 3 0,0-3 13,-1 5 1,3 1 0,5 7 0,-2 3-5,-2 1 0,1-2 174,4 4 78,0-7 1,0 12 0,-1-2-1,-2 5 1,-2 2 269,3 1-519,0 2 1,-2 6 0,-1 0 0,2 1-1,0 4 1,0 6 0,-1 6-320,1 7 0,-3 3 158,1 1 1,-1 4-1,3 4 1,-3 7-89,-2 1 0,5 5 175,-1-1 65,-4 12 1,5-4 0,-6 12 0,0-1 0,0 1 70,-1 1 1,3 10 0,-6-37-1,1 1 1,1 3 0,0 0 55,1 0 0,0 1 0,-2 1 0,1 1-906,1-4 0,1 0 804,0 3 1,0 0 0,-1-2 0,1 0-1,0 1 1,0 0 0,0-1 0,1-2-1,-1 0 1,1-1 0,-1 1 0,1-1-1,-1 1 1,-1 1 11,2 0 0,-1 0 0,1-2 0,1-1-49,0-2 1,0 0 0,0 3 0,0 0 0,1 2 0,-1 1 0,0 0 0,0-2 16,0 0 1,0-1-1,2 0 1,1-2-71,9 35 0,-7-37 0,0 1 0,-2 3 1,0 1-1,1-1 0,0 1-70,2-2 1,0 1 0,-2 1-1,0-1-59,12 33 0,1-1 1,6-2-1,2 0-22,1-2 1,5-5 166,-5-14 0,6-3 0,-1-6 0,2-2 172,-2-3 0,1-5 75,-6-9 1,7 1-1,-2-6 1,0-3 100,-5-5 0,0-5-69,-9-6-146,3 0 1,0-6-1,-4-5 1,-2-7-1,-2-7 4,0-6 0,0-6 0,-5-9 0,0-4-91,0-7 1,-1-9-85,-4-1 1,4-9 0,-8 36-1,0-2 1,1-1 0,0-1-36,1 0 1,0-2-1,1 1 1,0-1 15,2 1 0,-1 0 102,-1 2 0,0-1 0,2-7 0,0-1 0,-2 2 1,-1 1-1,-1-2 0,0 1 0,0-1 0,-1 1-63,1 0 0,-2 0 68,-2 0 0,-1 0 0,3 0 0,0-1 0,-2 1 0,-1-1 0,1 1 1,1-1-1,-1 3 0,-1 0 0,0 0 0,0 1 0,-2 1 0,0 0 3,-1 1 1,-1-1-1,0-2 1,0 1 73,-1 2 1,-2 0-30,0 3 1,0 0-1,2 0 1,0 1-1,-10-38 1,7 38-1,-1-1 1,1 1-1,0 0-432,0 0 0,0 0 475,0 1 0,0 0 0,-6-31 0,2-1 0,3 1 0,2 2 591,3 3-551,-5 2 0,6 14 0,-2 2 0,2 4 1,2 3-1,0 3 0,0 7-25,0 5 0,0 1-331,0 6 1,6-5 0,2 5-268,0 2 323,5 8 0,-5 2 0,6 7 0,0 0 439,0 0 1,5 7-370,0 2 1,5 8 0,-4 4-1,1 1 768,-1 3 1,6 9-651,-3 3 0,-2 5 0,-2 2 1,-3 3 177,-2 5 0,0 5-77,0 5 1,-4 1-1,-1 5 1,1 0 153,-2 4 1,6 1-288,-7-33 0,0 1 1,1-1-1,0 0 0,3 2 1,0 0-1,1-1 0,0 0 58,1 0 0,1-1 0,12 35-880,-7-34 1,0-1 864,-3-3 1,0 0-1,4 2 1,1 0-1,-2-3 1,0 0-1,2 1 1,1 1-1,0 0 1,1 1-1,2-1 1,-1 0 0,1-1-1,-1 0-61,1-2 1,-1 0 0,0-2 0,0 1 32,-3 2 0,0 0 1,3-1-1,0 1 0,-1-2 1,1 1-1,0-1 0,0 0-18,0 0 0,1-2 0,20 28 53,-19-29 0,0 0-40,20 27 1,-18-27 0,0-2 0,22 30-1,1-4 1,-4 0-42,-3 1 1,4 2-1,-1 1 1,1-1 28,0-3 1,-3-6 220,2 4-50,4-8 1,-7 4 0,3-8 0,-4-1-1,-4-4 1,-1-3 0,0-4 580,-1-4 0,-1-3-50,-3 2 0,-3-4 0,3-4 1,-3 2-191,-1 1 0,-1-5-349,1-5 1,-6-1 0,-1 3-1,-1-3-323,-4-2 1,-1 4-507,-2-5 392,-6-1 0,-1-2 0,-6 1-558,4 2 310,-4 0 1,4-5-1418,-10 0 1962,4 0 0,-12 6 0,5 2 0</inkml:trace>
  <inkml:trace contextRef="#ctx0" brushRef="#br1">6199 13221 8265,'0'-14'162,"0"0"1,0 0-1,0-1 1,0 1 590,0 0 1,0 4 0,0 1-363,0-2 0,0 3 1,0-1 112,0-2 0,0 3 0,0-2 19,0-1 0,0 3-28,0-1 171,0 6 1,0-10 513,0 3-968,0 4 0,-1 1 1,-2 12-1,-2 5 193,2 6 0,0 9-189,-2 1 1,2 7 0,-7 9 0,-1 3 18,-1 5 1,-3 5-197,1 5 1,-5 9 0,9-31-1,0 1 1,-1 0 0,-1 1-123,0 1 0,-1 0 1,2-2-1,0 0 62,-1 2 0,0-1 0,-10 28 0,-1 1 1,4-11 115,3-8 0,2-3 8,-1-7 1,6-5 0,1-4 0,0-5 229,0-4 1,5-3 116,-2-7-183,-3 0-771,7-6 189,-6-2 1,7-12-503,0-4 0,2-2 0,1-2 1,4-2-2493,0-3 1,3 1 1274,4-5 2034,0-1 0,1-11 0,-1-1 0</inkml:trace>
  <inkml:trace contextRef="#ctx0" brushRef="#br1">6100 13008 8162,'-6'-19'-260,"-2"0"104,0 2 726,-5 1 1,5 2 0,-6 1 0,0 4 98,0 4 0,-1 3 1,3 4-1,1 1-135,1 2 1,2 6-302,-1-2 1,-4 6-1,4 2 1,-4 3 134,-1 3 1,0 0-192,-1 6 0,0 1 0,-3 1 1,-2 4-67,-2 1 0,3-2-154,-5 3 0,-3 5 1,-3 2-1,3-5-174,0-2 1,5-1 111,-2-8 1,7 2 0,0-11-223,6-1 209,4-9 1,7-4 0,2-11 0,4-7 60,8-4 1,1-10-107,4-2 1,3 1 0,0-7 0,2 2 29,-1 0 0,-1-5 97,2 5 0,3-7 0,-3 2 1,2-1 39,3 1 1,-1-3 155,1 3 0,-2 3 1,-2 2-1,-3 5 476,-1 4 1,-2 5 41,-5 9 1,5-1-1,0 7 153,-2 0 0,-1 9-479,-2 5 0,0 2 0,1 3 1,-1 0 214,0 4 1,2-1-189,3 5 1,-4 1 0,6 4 0,-2-1 130,0-3 0,1 3-622,-1-3-3,-3 2 1,5-3 0,-7-3 0,-1-1 0,-2 0-1458,-2-2 525,1-7 1,-1 2 0,-1-2 1046,-2 3 0,5-6 0,-3 0 0</inkml:trace>
  <inkml:trace contextRef="#ctx0" brushRef="#br1">7124 2801 7947,'-29'-29'129,"7"6"1,3 0 0,3 4 0,4 5-1,1 3 70,1 0 0,2-2 0,-3-1 0,3 0 0,2 0 0,1 0-118,-1-1 0,4 1 0,-3 0-76,4 0 0,1 4 0,0 1 213,0-2 1,0 3 165,0-2 0,1 9-192,4 1 1,-3 11-130,3 8 1,1 8 0,0-1-1,1 8-118,-1 2 0,5 3 14,-2 9 1,4 1 0,0 6 0,-2 0-83,-2 4 1,1 10 51,4 7 1,0 3-1,-7-34 1,0 2 0,0-1-1,1 1-178,-1 2 1,0 1-1,0 1 1,0 1 262,0 5 0,0 0 0,0-4 0,0 0 0,1 3 0,-1 0 0,0-1 0,0-1 100,0-1 1,0 1-1,0 5 1,0 1-71,0 1 0,0 1 1,1 1-1,-1-1 0,-1-3 1,0 0-1,0 3 1,-1 1 67,1 2 0,-2 1 0,-2 1 1,1 0-92,1 2 1,1 0 0,-3-2-1,-1 0 1,2-2 0,-1 0 0,-1 0-1,0 1-56,-1 0 1,0 0 0,0 5 0,1 1 48,2-4 0,-1 1 1,-1 1-1,-1-1 1,3-3-1,-1-1 1,0 2-1,-1 0-16,2 1 0,-1 0 0,1 2 0,0 1 24,2 0 0,0 0 0,1 2 1,1-1-1,-3-3 0,1 0 1,1 1-1,1 0 23,0 1 0,0 0 1,0 3-1,0-1-1538,0 1 0,0-1 1515,1 4 1,-1-1 0,-2-1 0,-1 1 0,1 2 0,-1 2 0,0-27 0,-1 1 0,0 0 0,0 0 0,0 1 0,-1 0 72,0 0 0,-1-1 1,1 1-103,-2-1 1,1 1 0,-1-1 0,0 0 0,0 0-1,0 1 1,0 0 0,0 0 0,0 0 0,0 2-1,0 0 1,0 0 0,0 0 0,0 1 0,0-1 0,0 1-1,0-1 1,0 0 0,0-1 0,0 0 0,0 0-1,0-1 0,0-1 1,0 1-1,0 0 1,0 1-1,0-1-814,0 25 0,0 1 834,0-23 1,0 0 0,0 0-1,0 20 1,-1 0 0,0-23-1,0 1 1,-1-1 0,1 0-1,-1 1 1,1-1 0,-1 1-1,1-1 1,1 1 64,-1 1 1,0 0-1,1 0-80,0 2 1,0 0-1,0 0 1,0-2-1,0 1 1,0-1-1,0 2 1,0 0-1,0 0 1,0 0 0,0 1-1,0-1 1,0 2-1,0 0 1,0 1-1,0 1 1,0 1-1,0 0 1,0 0 0,0 0-1,0 1-3,0-2 0,0 1 0,0 0 0,1 2 0,1 1 0,0-1-67,-1-3 1,1 0 0,-1 0 0,1 1 0,0-1-1,-1 1 1,0 2 0,-2 0 0,1 0 0,0 1-1,0-1 1,0 1 9,0 1 0,0-1 0,0 1 1,0-1-1,1 1 0,0-1 47,0-3 1,1-1-1,0-1 27,-2 1 0,0-2 0,1 2 0,2 1 0,2 0 0,-2 0 0,-1-1 0,0-1 0,-1 0 0,0 0 0,1-1 0,0 1 0,-1-2 0,2-1 0,-1 0 0,1-1 0,0 0 0,0 0 0,2-1 0,-1 0 0,2 0 100,0-1 1,0 1-1,1 0 1,-2 1-1,1 0 1,0 0-85,2-1 1,0 0-1,0-1 1,-2 1-1,-1-1 1,1-1-1,4 23 1,1 0 0,-2 0-1,1 1 90,-1-1 0,0 0 1,1-2-1,-1 0-46,-1-5 0,-1 0-42,-3 2 1,0-1 0,1-11-1,1 0 1,-3 4 0,-2-1 0,1-2-1,0 0 1,-1-3 0,-1 0 18,1-2 0,-2-2 0,-1-4 0,-2-1 0,-1-4 0,0-2 0,0-1 0,-1-2 169,-3 35 1,-4-3-99,4-17-128,-4-2 1,5-13 0,2-3 0,1-6 0,0-7 0,2-6 0,2-3 946,1-2 0,0 0-1001,0 0 1,0-4 0,1-2 2197,4-2-2168,-4 5 1527,6-9-1498,-7 4-258,0-6 1,0-2 0,-2-1-2188,-3-1 1946,4-8 0,-10 9 1,6-6 501,2-2 0,1-8 0,2-3 0</inkml:trace>
  <inkml:trace contextRef="#ctx0" brushRef="#br1">21014 2175 7963,'0'-57'118,"0"0"1,0 4 0,2 5 0,1 10 0,2 8 0,-2 5 511,-2 1 0,-2 7 0,-4 0-280,-4 6 1,1 0 0,-2 6-269,-1 2 1,3 7 0,0 6 0,2 2-126,3 3 1,3 5 0,3 4 0,3 4 21,2 6 0,7-3 73,4 7 0,1 2 1,-3 7-1,4 7 295,1 6 0,-5 0-245,2 6 1,2 4 0,-11-31-1,-1 2 1,0 5 0,-1 3-363,1 5 1,-2 2 0,-2 1 0,-2 0 368,0 9 0,-1 1-126,-1-1 0,-1 1 0,0 5 0,-1 2 0,-1 1 0,1-1 0,-2 0 0,-1-1 0,1-1 0,-2 0-13,0-4 1,-1-1 0,3 1 0,0 0 0,0-1 0,0 1 0,0 0 0,1 1-158,0 3 1,-1 0-1,0-4 1,0 1 179,0 2 1,1 0-1,1 2 1,-1 0-1,-2 3 1,-2 1-1,3-24 1,-1 2 0,0 0 93,0 3 0,0 0 0,0 1 0,-1-3 0,1-1 1,0 1-32,1 3 1,0-1 0,0 1 0,-1-2 0,-1-1 0,1 1 0,1 1 0,1 0 0,-1 0 0,0 2 0,0 0 0,0 0 7,-1 3 1,1 0 0,0-1 0,2-4-1,0 0 1,0 0-38,-1 3 0,1 1 0,-1 0 0,2-1 0,-1 1 0,1-1 0,-1 3 0,1 1 0,-1-1 0,0 1 0,0 1 0,0-1 4,0 1 1,-1 1-1,0-1 1,0-4 0,1-1-1,-1 1-56,2 1 1,0 0 0,0 0 0,0 0 0,0 0 0,0-1 0,0 2 0,0 0 0,0-1 0,0 2 0,0 0 0,0 0-13,0 2 0,0 0 0,0-1 0,2-3 0,-1-1 0,1 0 17,0-1 1,-1 1-1,1 0 1,1-1 0,1 0-1,0 0 1,0 0-1,-1 0 1,1 0 0,1 2-1,0 1 1,1 0 17,0 2 0,0 0 0,1 0 0,-1-3 0,1-1 0,-1 1-970,-1 0 1,0 0 0,-1 0 968,-1 2 1,-1-1 0,1 0 0,1-3 0,0-1-1,1 1 1,-2 3 0,0 2 0,0-1 0,1 1-1,-1 0 1,1 0 0,0 0 0,-1 1 0,0-1 27,-1 0 0,-1-1 1,0 1-1,0 1 1,0 1-1,-1 0 1,0 1-1,0 0 0,0 1 1,0 1-1,0 0 1,0 0-204,0 2 1,0 0-1,0-1 1,0-2 0,0-1-1,0-1 204,0 0 1,0 0 0,0 0 0,0-1-1,1-1 1,-1 0 0,2-2 0,-1-1-1,1 0 1,1 0 0,0 0 0,1 0-189,-1 1 1,1 0 0,1-1 0,2 0-1,0-1 1,1 0 151,1 1 0,1 0 0,0 0 0,0 0 0,-1 0 0,2-1 0,1 0 0,0 1 0,0-1 0,0-1 0,0 1 0,1-1 13,-1-1 0,0 0 0,0-1 1,0-2-1,0-1 0,0 0 2,1-1 1,-1 1 0,1-1 0,0-1 0,1-1 0,-1 1-1,-2 1 1,0 0 0,0 1 0,-1-1 0,0-1 0,0 1 173,-1-2 0,-1 0 1,0 1-1,-1 0 1,0 0-1,-2 0-145,1 25 0,-2-1 1,-1 0-1,0 2 0,-3-25 1,0 0-1,0 0 1,0 1-1,-1-1 0,0 0-10,0 0 1,0 0 0,-1 0-1,-2 0 1,-1 1 0,-1 0-88,-1-2 1,-1 0-1,0-1 1,-1 1-1,-1 0 1,0-1-1,-5 26 1,-1 0-1,-1 0 1,0-1-381,1-2 1,1-1-1,0-1 1,0-2 62,0-8 0,1-1 1,3-1-1,0-2 0,2-1 1,1-1 379,2-2 0,1-1 0,1-1 0,1 1 0,4-4 0,2 0 0,1 1 0,1-1 0,3 1 0</inkml:trace>
  <inkml:trace contextRef="#ctx0" brushRef="#br1">3071 4094 12851,'-34'-42'-1371,"1"-4"1,-1 3-136,11 7 1881,12 11 0,12 10 1,12 12-1,4 5 0,1 4 1,-1 4-1,0 5 0,4 8 1,-1 3-1,3 4-643,-1 4 199,-5-4 0,8 11 1,-4-3-1,-1 4 1,1 4-1,-4 3 0,-1 2-861,-2 2 0,-1 9 523,-4 4-923,-2 4 0,-14 7 1401,4-36 0,-3-1 0,-8-1 0,-4-1 0,-1 1 0,0-1 0</inkml:trace>
  <inkml:trace contextRef="#ctx0" brushRef="#br1">2631 5331 12697,'-67'24'-1,"4"0"0,8-1 382,14-1 210,17-1 1,21-13 0,12-3-1,12-5-500,9-5 0,9-9-73,14-10 5,5-9 0,-19 12 0,1-1 1,2-3-1,0-2 0,2-1 1,0 1-1,1-2 0,0 1-973,1 0 0,0-1 808,0-3 1,1 1 0,3 1-1,0 0 1,-1-2 0,0 1 0,-2 0-1,-1 1 1,-4 4 0,-2 0 141,-5 3 0,-2 1 0,30-26 0,-14 9 0,-3-2 0,-5 1 0</inkml:trace>
  <inkml:trace contextRef="#ctx0" brushRef="#br1">2318 4336 14618,'-25'-13'-961,"6"-4"0,11-5 1395,9-2 0,20-1 0,12-10 0,10-7 255,9-9 1,-25 21-1,1-2-481,7-1 0,1 0 0,4-2 0,1 1 0,5-2 0,1 2 0,0 0 1,-1 2-320,-1 0 0,0 2 1,-2 3-1,0 0 77,-3 1 1,0 0 0,-3 6 0,-1 1 0,29-18 0,-4 11-1091,-6 7 0,-4 9 344,-8 5 780,-1 10 0,-5 1 0,-4 7 0,-3 1 0,-2 4 0</inkml:trace>
  <inkml:trace contextRef="#ctx0" brushRef="#br1">3541 4293 11227,'-26'-1'129,"7"-4"0,10 10 422,18 0 1,1 7-1187,9 7 541,-3-3 1,-2 4 0,0-5 0,-1-1 0,-2 2 0,-2 1-1,1 2-464,-2-2 1,4-1 438,-2-2 0,-2-4 1,1-1-134,2 2 1,-4-6 312,-3-5 0,-2-8 0,-2-11 0,0-4 211,0-4 1,0-8-26,0-3 0,5-3 0,1-2 0,2 1-14,3-1 1,8 2 0,6 3 0,7 5 256,6 3 1,9 8-275,5 3 1,3 9 0,2 7 0,-1 6-225,-4 7 1,-3 10-359,-7 9 0,-12-1 0,-6 4 1,-8-5-665,-7-4 0,-2-1 1036,-7 2 1,-7 3 0,-1-5 0</inkml:trace>
  <inkml:trace contextRef="#ctx0" brushRef="#br1">21668 1663 12777,'14'-28'-69,"1"-1"0,-1 4 1,-1 5-1,-6 10 1,-7 10 451,-7 11 1,-11 16 0,-2 3 0,1 3-293,3 2 0,0 5 1,11-4-1,2 2 0,2-2 1,2 0-358,4 1 0,9-4 0,13 3 0,8-3 118,7-6 0,15-6 0,-1-12 0,-1-6 433,-1-6 0,-16-8 54,-5-12 0,-11-3 0,-16-12 0,-11-1-264,-12-2 1,-15-2-79,-6 0 1,-7 1 0,-4-1 0,0 2-175,0 3 0,3-1-653,8 6 0,10 6-277,9 8 0,23 9-573,15 6 1683,19 2 1,19 2 0,8 0-1</inkml:trace>
  <inkml:trace contextRef="#ctx0" brushRef="#br1">22564 1592 12799,'-36'-9'-123,"1"1"0,3 2 532,4 2 1,3 15 1265,10 8-1777,7 7 1,2 2 0,8 2 0,2 2 0,8 2-1727,5 3 1208,-1-6 1,11 4-1,-5-10 1,0-6-1,-2-9 697,1-7 1,-7-6-1,2-7 1,-5-9 458,0-6 1,-3-8 70,1 0 0,-5-7 0,0 2 0,-2-3 543,-2-1 0,0 1-1231,0 3 0,5-2 0,-1 5 1,1 1-812,1-1 1,2 2 973,7 4 0,5 1 0,2-1 0</inkml:trace>
  <inkml:trace contextRef="#ctx0" brushRef="#br1">22976 711 20122,'13'-29'-823,"-2"4"0,13 6 1,1 11 950,2 10 1,3 9 0,0 11 0,0 8-427,-3 5 1,-2 9 39,3 8 1,-4 5-1,-2 5 1,-3 2-293,-6 1 1,-1-8 191,-7-10 1,5-2 0,-4-4-1,0-3 49,1-5 0,-3-2-145,-4 3 1,0 2-1,-1 5 1,-5-3-289,-9-5 1,-5-3-69,-9-2 1008,-5-5 1,-9-3-1,-8-6 1</inkml:trace>
  <inkml:trace contextRef="#ctx0" brushRef="#br1">22877 1521 15673,'-43'-28'-531,"7"-1"1,6 2 0,8 2 565,7 1 1,14 12-152,6-2 339,3 9 1,25-6-1,1 5 1,11-1 0,5-1-520,1 0 0,9 0 0,-2-3 0,7 2 376,8-2 1,4-2 0,-34 6 0,-1 0 0</inkml:trace>
  <inkml:trace contextRef="#ctx0" brushRef="#br1">8929 5957 8383,'-33'-11'189,"1"-4"0,6 1 1,5 3-1,7 5 0,3 1 283,1 0 0,6-1 0,-4 1 0,0-4-399,0-4 0,-2 2 1,-4-2-1,0-2 0,0-3 1,-1-2-206,1-4 1,0-4-44,0-6 126,0-2 1,-1-13 0,1-5 0,2-6 0,2-6-1,5-5 1,4-6-25,1 34 0,0 0 0,0 1 1,1 1 46,1-2 1,1 0 0,0 1 0,2 1 0,9-37 0,2-1 6,-7 38 1,1 0 0,6-30-56,3 5 0,-2 6 1,0 4-1,2 4 41,-1 5 1,-2 4 24,-2 5 1,0-1 0,0 6-1,0 1-34,1 2 0,0 3-16,4 3 1,-1-1 0,4 6-1,0 2-104,0 1 1,2 3 76,4 4 0,1-2 0,-1 6 0,2 2 7,3 1 0,4 2 83,5 0 0,7 0 1,3 0-1,7 0 32,7 0 0,1 7 58,8 2 0,4-1 0,-38-3 0,1 1 0,2 1 0,2 0-270,3 2 1,1 0-1,2 1 1,0 0 169,2 0 1,1-1 0,4-1 0,-1 0-1,0 2 1,0-1 0,3-1 0,1 0-2,5-1 0,0 0 1,1 0-1,0 0-2,5 1 0,1-2 0,1-1 0,0-2 0,2 0 0,1-1 0,2-1 1,1 0-8,-26-1 0,0 0 0,1 0 0,0 0 0,0 0 0,-1 0-77,26 0 1,-1 0 0,-25-2-1,0 0 1,1-1 0,3 0 0,0 0-1,0 0 1,2-1 0,0 0 0,0 1 145,2 0 1,0 0 0,-1-1 0,1 0-1,-1 0 1,0 0-119,-1 0 0,1 1 1,0 0-1,0-1 0,0 0 1,2 0-1,2-1 0,1 0 1,0 0-1,1 1 0,-1 0 1,0 0 101,1 0 1,0 1 0,0 0-1,-1-1 1,0 0 0,0 1-35,-1 1 0,1 1 0,-1-1 0,0-1 1,-1-1-1,1 0 0,4 2 0,0-1 0,1 0 1,-1 0-1,1 0 0,-1 0-29,1 0 1,-1-1-1,1 2 1,0 0-1,-1 1 1,1-1 24,-3-1 1,0-1 0,-1 1 0,2 1-1,-1 1 1,1 0 0,1-2 0,1 0 0,-1 1-1,0-1 1,0 1 0,-1 0-10,-1 1 1,1 0-1,-1 0 1,1 0-1,1 0 1,-2 0-761,-3-1 1,0 1 0,0-1 766,0 2 0,1-1 0,0 1 1,-1-2-1,1-1 0,-1 1 1,-1 2-1,1-1 0,-1 1 1,-1-1-1,-1 0 0,1 0 0,-4-1 1,0 0-1,0 1-14,-2 0 0,0 0 0,1 0 0,-1 0 0,0 1 0,1-1 0,0 1 1,0 0-1,0 0 0,-1 0 0,0-1 0,-1 1-81,1-2 1,-1 0 0,0 1 0,25 0-1,0-1 85,-5-3 0,-1 0 40,-2 1 0,-1-1 0,3-2 1,-1 0-1,-4-1 0,-1 1 1,-3 0-1,-1 0 0,-4 0 1,-2 0 87,-2 0 0,-2 0 0,-7 0 0,-1-1 0,-1 2 0,-2 0 0,32-4 383,-13 6 0,-14-3-338,-16 3 0,-4-1 0,-6 5 360,-4 0 1,-9 1-666,-5 4 1,-2 5 0,0 9 0,3 4 1246,2 4 1,-3 3-1163,4 3 0,1 5 1,6 10-1,1 4-65,2 3 0,2 2 83,-2 0 0,-2-2 1,5-1-1,-1-4-31,-4-1 1,-1-1-6,-2-6 1,-6 1 0,-2 1 0,-1 5-341,0 8 417,-7 6 0,5 10 0,-6 6 0,0-35 0,-2 2 0,-2 4 0,0-1 0</inkml:trace>
  <inkml:trace contextRef="#ctx0" brushRef="#br1">21739 8217 16615,'15'-20'-677,"-1"4"0,-2-5 0,-1 2 0,-3 0 0,-1 2 661,-4 1 0,-2 0 0,-1-1 1,0-4-1,0 1 0,0-1 232,0 4 0,0 1 0,-1 2 0,-4 0 134,-4 0-329,2 6 1,-7 3-1,1 11 1,-5 8-1,-5 10 1,-2 9-1,0 8-80,1 5 0,-1 8-35,6-2 0,-5 8 0,5 2 0,3-1-544,5 2 1,5-3-22,6 7 504,0-1 1,13-7 0,7-7 0,12-10 0,9-8 288,5-11 0,7-7 0,0-10 1,0-10 443,-1-14 1,-3-13-522,-6-7 0,-3-10 1,-7-2-1,-10-2 384,-5 0 0,-10-1-166,-4-3 1,-8-6 0,-7 2 0,-7 3-12,-5 3 0,-4 10-448,-2 1 1,1 9 0,-1 10 0,1 7-225,0 6 0,1 7-435,3 14 763,-3-1 0,11 18 1,-4-5-1</inkml:trace>
  <inkml:trace contextRef="#ctx0" brushRef="#br1">21654 9553 8587,'-19'-41'538,"0"3"183,2 5 0,3 17 0,4 13-773,5 14 1,-1 10 0,1 7 0,2 1-62,2-1 0,7 7-454,3 3 378,4-3 1,8 1 0,2-4 0,4 1-1,1-2-481,1-1 623,6-8 0,-4-3 0,7-9 1,0-5-1,0-7 327,0-7 0,-11-9 0,-2-15 0,-8-6 395,-9-7 0,-4-5-195,-4-6 0,-2 5 0,-4 0 0,-7 0 150,-4 1 0,-7 1-588,5 2 1,0 15 0,5 3 0,0 10-1014,-1 7-22,7 8 0,2 5 0,8 11 993,2 7 0,4 4 0,7 6 0</inkml:trace>
  <inkml:trace contextRef="#ctx0" brushRef="#br1">21853 10506 8443,'-22'-57'131,"-3"10"1,6 9 0,3 12 2849,5 9-1951,-2 9-1067,5 2 1,0 19-1,2 5 1,1 9-1,2 5 1,5 3-1,7 1-209,9 4 1,4 5-1,8 3 1,3-2 35,5-2 1,3-3-544,2-3 599,-1-4 1,3-7 0,0-5 0,3-7-1,-2-9 345,-2-4 0,-9-17 1,-7-8-1,-9-14 721,-8-8 0,-6-8-509,-10-8 0,-9-4 0,-10-6 0,-3 0 215,-1 0 0,-2 6-500,-3 3 0,3 6 1,-4 5-1,6 8-1637,4 9 1519,10 16 0,8 12 0,6 14 0</inkml:trace>
  <inkml:trace contextRef="#ctx0" brushRef="#br1">20389 8132 10108,'-29'-29'-292,"2"3"0,5 2 0,6 6 0,5 6 49,0 2 1,0 1-1,0-4 1,3 2 0,0 2 1428,1-2-977,-3-2 1,4 7 0,6 6-171,8 8 0,11 4 0,4 4 1,4 3-62,2 5 0,7 2 44,7 3 1,6-1 0,7 2-1,3 2-213,2 1 0,-26-13 0,2 0 135,2-1 1,2 0-1,4-1 1,2 0-1,2 1 1,1 0 0,4 0-1,0 1-257,2 1 0,0-1 1,2-1-1,-1 0 215,-1 0 0,-3 0 0,-6-3 0,-4 0 0,22 17 98,-10-3 0,-12 3 0,-10 0 0,-3 0 0</inkml:trace>
  <inkml:trace contextRef="#ctx0" brushRef="#br1">20218 9113 19712,'6'-14'-469,"2"-5"0,10 1 0,7 4 559,13 3 0,14 8 1,11-2-1,2 3 1,1 2-1,-1 2 159,-3 3 1,1-4 0,-2 6 0,1-3-303,1 1 1,-3 6 0,7-1 0,-1 2-490,-1 3 1,-7 3 189,-6 1 0,-7 7 0,-1-3 0,-6 4-1587,-4 2 1645,-7 5 1,-12 3 0,-9 5-1</inkml:trace>
  <inkml:trace contextRef="#ctx0" brushRef="#br1">20218 10037 8496,'-52'-7'-269,"9"0"240,15-1 0,33 1 306,23 7 0,23 2 1,-13-1-1,4 1 0,3 0 1,2 1-372,3-2 1,1 1 0,-1 1-1,1 0 32,1-1 0,0 1 1,2 2-1,0 1 0,0-2 1,1 0-1,1 1 0,0 1-526,1 1 0,0 0 0,-6-4 0,0 1 450,0 2 0,-2 2 1,-6-3-1,-1 1 0,0 1 1,-2 2-1,36 8-318,-6 2 0,-12 0 167,-6-5 289,-9 0 0,-20 2 0,1 3 0,0 3 0</inkml:trace>
  <inkml:trace contextRef="#ctx0" brushRef="#br1">20232 11075 10982,'-36'0'-587,"3"0"1,36-5 1693,21 0 0,28-6 23,24 2-1131,-31 0 1,1-1 0,6 0 0,0-1 0,5-2 0,0 1 0,3 0 0,0 2-380,2-1 1,1 1 0,4 0 0,0 1 0,1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9825 4862 20704,'-2'-13'-1896,"-1"2"1,-2 2 0,2-2 0,0-2 775,-2-1 1251,4-7 0,-6-1 0,7-6 0,0-1 1,0 1-1,2 0 0,1-1 0,5 1 0,3 1 1,5 3-1,0 7 280,0 6 0,-2 0 0,0 6 0,0 2-218,0 1 0,1 4 0,-1 2 0,0 8-197,0 5 0,1 5 0,-1 6 0,0 2-24,0 4 0,0 2 0,1 7 1,-3-2-657,-2-3 1,2 3 618,-2-3 1,2 3-1,1 1 1,-2 1 49,-1 0 0,-6-2-381,6-3 321,-7 3 1,3-13-1,-6 1 1,0-9 0,0-4-1,0-2 63,0 0 186,0 1-29,0-8 1,2 0-117,3-7 114,3 0 1,6 0-1,0 1 1,0 2 95,0 2 0,2 5 46,3-6-203,-3 7 0,12-7 0,-1 4 0,8-2 0,5-3 37,4-1 0,9 2 0,4 1 0,10-2 45,7-1 1,-33-2 0,2 0-102,1 0 0,2 0 0,0 0 0,-1 0 0,0 0 0,0 0 0,3 0 0,-1 0-117,2 0 1,0 0 0,4 0 0,0 0 57,1-1 1,1 2-4,-2 2 1,0 0-1,3-2 1,2 0 0,-3 1-1,2 0 1,2-1 0,2 0-1,0 0 1,1 0 0,1 0-1,0 1 1,0 0 0,-1 1 53,1-2 1,1 1 0,-1 1 0,0 0-40,1-1 1,0 1 0,4 1 0,0 1 0,0-2 0,0 1 0,-2-1 0,0 1-5,1 2 0,-1-1 0,0 0 1,1-2-23,-1 2 1,0 0 25,5-3 1,1-1-1,-2 2 1,0 0-1,3-2 1,1-2 0,1 1-1,0 0 1,2 0-1,1 0 1,2 0 0,1 0-1,-26 0 1,0 0-1,-1 0 39,1 0 0,0 0 0,0 0 0,-1 0 1,0 0-1,0 0-31,25 0 1,-1 0 0,1 0 0,0 0 0,1 0 0,1-1 0,-26 0 0,-1 0 0,1 0-270,0-1 0,0 1 0,0-1 0,-1 0 0,0 0 0,0 0 276,25-1 1,-1 1-1,1 1 1,1 0-1,0-1 1,0-1-1,-2 2 1,0 1 3,0 0 0,-1 0 0,-3 0 0,-1 0-3,-4 0 1,-1 0 0,-2-1-1,-1 0 1,2 0 0,-1-1 0,-2 0-1,0-1-199,-2 2 1,-1-1-1,-3 1 1,0 1 196,-4 0 0,1 0 0,-3-2 0,0-1 0,2 0 1,1 0-1,-1-1 0,-1 1-127,-1 0 1,-1 0 0,1-2 0,-1-1 118,-6 1 0,0 0 0,1 0 0,-1-2 0,-1-1 0,-1 0 0,0 0 0,0-1 106,-3 0 1,-1-1-1,33-16 22,-5 3-111,-4-4 0,-14-2 1,-7 1-1,-8 0 1,-11-1 1787,-9 1-1757,-6-1 1,-8 1 0,0 1-1,0 2 1,-1 3 39,-4 1 0,-3 2 0,-6 5 1,0 0-688,-1-1 1,1 3-1,2 1 171,2 1-784,4 7 1,6 5 0,1 13 1194,4 12 0,9 14 0,8 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26801 10861 8472,'-78'-20'11,"6"4"0,30 8 0,0 0 1,-37 0-1,39 4 0,0 0 0,-39-2 1,1 0-1,2 3 0,0 1 0,2 2 215,5 0 0,-1 0 0,10-2 0,5-1 1,6-3-1,6 0 262,5-1 1,4 3 0,7 4-325,3 0 1,4 0-1,5 0-173,1 0 0,0 0 0,0 0 1,-1 0-17,1 0 0,0 0 1,0 0-1,0 0 188,-1 0 0,6 0-52,-1 0-56,7 0 0,-2 1 14,10 4 1,9-3 0,13 2 0,10-1 252,10 2 0,13-3-290,6 2 0,12-2 1,-35-2-1,1 0 1,5 0-1,1 0-282,6 0 1,0 0 0,2 0 0,0 0 320,3 0 0,1 0-45,5 0 1,2 0-1,5-1 1,3 0 0,-20 1-1,0-1 1,2-1 0,1 1-1,0-1 1,1 1-1,1-1 1,1 1 0,-1 0-1,-1 1 1,1-1 0,0 1-1,-2 0 1,0 0-1,0 0 56,-1 0 1,-1 0-1,2 0 1,0 0-1,1 0 1,-1 0-54,0 0 1,1 0 0,-2 0 0,-1 0 0,-1 0 0,1 0 0,-2 0 0,0 0-1,1 0 1,-2 0 0,0 0 0,0 0 11,0 0 0,0-1 0,0 2 0,-1 0 0,0 1 0,0 0 0,1-1 0,0 1 0,0-1 0,25 2 0,-1-1 35,-4 1 1,-1 0-1,-3-2 1,0 0-74,0 1 0,0 1 0,0 0 1,0 0-1,-2 0 0,0 0 1,-4 0-1,-1 1 31,-4-2 1,-1 2 0,-7 1 0,0 1 23,-2-1 1,0-1-64,-3-1 0,-1 1 0,-2 2 0,-1 0 0,-2-1 0,0 0 0,31 8 0,-7 1-877,-9 0 872,-6 0 0,-9-1 0,-5-2 0,-6-2-60,-4 2 1,-10-3 0,-1 0-36,-4-1 89,-7-3-750,2-4 0,-6 2 240,0 3 1,5-2 0,-1 6-1,0 2 526,-3 2 0,-1 1 0,0 0 0</inkml:trace>
  <inkml:trace contextRef="#ctx0" brushRef="#br0">2204 11828 8388,'-60'-22'-120,"3"3"0,7 5 1,5 3-1,6 3 1,3 2-1,1 1-181,3-2 506,2 6 1,3-5 0,4 4-1,2-1 1,2-2 0,2 0 1240,4-1-1438,5 11 1,10-8-1,4 12 1,7 2 0,6 0-1,5 0 1,6-1 165,6 1 1,7-3-99,4 1 0,11-6 0,15 2 0,-32-4 1,2 0-37,3-1 0,1 0 0,3 0 0,1 0-152,3 0 1,1 0-1,6 0 1,3 0-1,10 0 1,4 0-1,-23 0 1,2 0 0,1 0 105,3 0 1,2 0-1,0 0 1,4-2 0,1 1-1,0-1-172,-1 0 0,-1 1 0,0-1 1,1 0-1,0 0 0,0 0 1,-1 1-1,-1 0 0,0 0 1,-2-1-1,1 0 0,-2-1 18,-1 1 0,0-1 1,-1 0-1,-1 1 1,0-1-1,-1-1 75,-4-1 1,-1 0 0,1 1 0,24-1-1,0 0 1,2 1 0,0 0 0,-3 0-1,-1 0-262,-2 0 0,0 1 347,-1 1 0,-2 0 0,-5 1 0,-1 1 0,-1 2 0,0 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17972 4905 8151,'-43'-7'7,"2"-1"0,5-6 0,9 0 0,11-2 0,10-1 0,4-2 0,4 0 210,2-2 0,6 6 0,9-6 1,5 2-186,2 0 0,9 0 0,1 5 1,2 1-1,0 2 0,2 3 35,1 2 1,8 1 0,1 5 0,2 2-83,1 3 0,7-1 1,11 9-1,-32-5 0,2 0-25,3 0 1,1 0 0,2 2 0,1 0-1,4 1 1,1-1 0,4 0 0,0 0-101,3 0 0,2 1 1,5 1-1,2-1 1,2-1-1,1-1 0,5 0 1,0 0 130,2-1 0,0 0 1,-1-1-1,0 0 1,-23-2-1,1-1 1,0 1-1,2 0 1,0 0-1,0-1-100,3 1 0,0 0 0,0-1 0,1 1 1,-1 0-1,1 0 0,2-1 0,1 1 0,-1 0 1,1 0-1,0-1 0,1 1 136,1 0 0,1 0 0,1-1 0,3 0 0,2-1 0,-1 0 0,2 0 1,0-1-1,0 1 0,0-1 0,0 1 0,1 0-361,0-1 0,1 1 0,0-1 0,0 1 0,0 0 0,0-1 352,-17 1 0,0-1 1,1 0-1,0 1 1,-1 0-1,0 0 1,1 0-1,-1 0 0,2 0 1,0-1-1,-1 0 1,1 1-1,18 1 1,-1 0-1,0 1 31,0-1 1,-1 1-1,1 0 1,-3 1-1,0 0 1,1 1-18,0-1 1,1 0 0,-1 1-1,0 0 1,-1 2 0,0-2-1,-2 0 1,-1 0 0,0 0 0,-4 0-1,0 0 1,-1 1-184,0 0 1,-1 1-1,-1-1 1,-1 0 0,-1-2-1,0 1 190,1-1 0,0 0 0,-1 1 0,-1 0 0,0 0 1,-1-1-1,-1 1 0,0-1 0,-1 0 0,-5 0 1,0 0-1,-1 0-87,24 2 0,-3 0 0,-4-1 0,-3 0 41,-3 0 0,-2 0 0,-3 0 0,-3 0 1,-5 0-1,-3 0 0,-4 0 0,-1 1 41,-3-2 0,-2 2 1,31 11-476,-9 0 0,-4 4 441,-5-4 0,-1 8 0,-7-2 0,-1 6 0,-4 5 0</inkml:trace>
  <inkml:trace contextRef="#ctx0" brushRef="#br0">6370 7577 8054,'-36'-14'-123,"2"0"1,4 0 0,4-1 0,0 1 0,4 0 0,2 0 169,2 0 0,3-1 0,0 0 0,1-3 59,0-1 0,0 0 0,-1 5 0,1 0 0,0 0 0,1-1 64,4 1 1,-4 0 0,4 0 145,-4 0-320,-1-1 0,0 7-45,-1 4 43,8 2 1,2 2-1,10 2-33,4 2 0,8 4 2,2 7 1,8-6-1,0 1 1,6-1 12,4-1 0,5 5 26,6-4 0,5-1 1,-1 0-1,7-2 72,7-3 1,10-1-31,-29-2 1,1 0-1,3-1 1,2 0-1,8-1 1,3-2-1,5-2 1,3-2-399,6-3 1,2 0 0,-26 2-1,1 0 1,1 0 376,4-1 0,0 1 0,0-1 0,2 1 1,-1-1-1,1 1 0,2-1 0,0 1 1,-1 0-1,2-1 0,0 1 0,0-1 16,2 0 0,0 1 1,-1 0-1,-3 1 0,0 0 1,-1 2-18,2-1 0,-1 1 1,0 0-1,0-1 1,-1 0-1,1 0 1,0 0-1,1 0 1,0 1-1,1-1 0,-1 0 1,1 0 24,2 0 0,0 0 1,0 0-1,-2 1 1,-1-1-1,0 1-17,0 1 0,1 1 0,0-1 0,0 1 1,0-1-1,-1 0 0,1 0 0,0 1 1,0-1-1,0 0 0,1 0 0,0 1 32,1-1 1,0 0-1,-2 0 1,-3 1-1,-2-1 1,0 0-40,-1 0 0,-1 0 0,0 1 1,-2 0-1,0 1 0,0 0 1,-1 1-1,0-1 0,1 1 1,-2-1-1,-1 1 0,1 0 36,25 1 0,0-1 1,-6-1-1,-1 0-123,0 1 1,-2-1 0,-4-2-1,-1 1 1,0 0 0,-2 1-1,-2 0 1,-2 0 84,-1 0 1,0 0 0,-5 0 0,-1 1-111,-2 2 1,0 0-1,-1 0 1,0 0 0,-3 0-1,0 1 1,0 2 0,1 1 88,1 2 0,0 2 0,2-1 0,0 2 0,2 2 0,0 1 0,2 1 0,1 0 0,1 0 0</inkml:trace>
  <inkml:trace contextRef="#ctx0" brushRef="#br0">13976 10350 8063,'-26'-2'-79,"0"-3"1,3-4-1,-1-2 1,0 0 0,1 1-1,-1 1 74,2 1 0,-4-5 0,6 5 1,-1-1-1,1-1 0,2-1-4,3-1 0,0-1 0,1 2 0,2 1 38,2-1 0,-3-1 1,6-2-1,-3 1 77,1 3 0,-1-2-32,-4 2 11,0 4 1,-5-5 0,0 6-1,1 0 1,1 1 388,-2-1-368,3 0 1,-11 7 0,4 3-1,-3 4 1,3 4 172,4 1-232,3 0 0,-1 2 0,1 1 0,5 4 0,3-1-74,5 1 20,1-2 1,8 0 0,6 1 0,5 1 0,8-1 154,7-2-73,10 4 1,11-6 0,8 3-1,6-4 1,4 0 16,4-1 1,-34-7 0,1 0 0,4 0 0,2 0 0,4 0 0,1 1-14,1-1 0,2 0 0,7-2 0,1-1-143,1 1 0,2 0 0,4-3 0,0 0 0,3 2 0,1 0 1,1 0-1,1-1 161,0-2 1,-1 1 0,1 1 0,0 0-158,0 0 1,2-1-1,-23 0 1,1-1-1,1 1 1,0-2 0,0 0-1,1 0 1,1 0-1,0 0 1,0 0 154,0 0 0,-1 0 0,1 0 0,0-1 0,0 1 0,1-1-149,2 0 0,0-1 0,1 0 1,1 2-1,1-1 0,0 1 0,0-2 1,-1 0-1,0 1 0,1 0 0,0 1 1,0-1 138,-2 1 1,0 0-1,0 0 1,1 0-1,-1 0 1,0 0-41,-1 0 0,0 0 0,1 0 1,1 1-1,1-1 0,0 1 1,-1 0-1,0 0 0,0 0 1,-1 1-1,1-1 0,0 1 1,-2-1 0,-1 0 1,1 0-1,0 0 1,0-1-1,0 1-16,2-1 0,0 0 1,0 0-1,1 0 1,1 0-1,0 1 1,1 0-1,0 0 0,0 0 1,1 1-1,0 0 1,0-1-2,0 0 1,-1 0-1,0 0 1,1 0 0,-1-1-1,1 1-113,1-1 1,1 0 0,1 0 0,2-1 0,0 1 0,1-1 0,0 0 0,0 0-1,1 0 1,0-1 0,1 0 0,-1 0 123,-1-1 1,0 0 0,-1 1 0,-2 0 0,-1 1 0,1-1-27,0-1 1,1 0 0,0 0 0,1 1 0,0 1 0,1-1 0,-1-1-1,0 0 1,0-1 0,1 1 0,0-1 0,0 0 87,-1 0 0,-1 0 0,1 0 0,-2 0 0,0 1 0,0 0-48,1 0 1,0 0-1,-1 0 1,0 0-1,-1 1 1,0-1-1,-5-1 1,0 1-1,-1-1 1,-1 1-1,0 0 1,-1-1 106,-3 1 0,0-1 0,-1 0 0,-3 1 0,0-1 0,-1 0-71,-1 1 1,0 0 0,-1 0-1,25-4 1,-2 1 0,-8 1 0,-2 1-1,-4-2 1,-3 1 55,-5 0 1,-2 0 0,-7-1-1,-1 1 32,32 0 0,-10-4 0,-6 4 0,-8 2-203,-9 1 0,-7 2 60,-7 0 0,-1 0 0,-1 2 0,-3 3-1235,-5 4 1,-4 9 632,0 0 1,-3 12 0,-2 0-1,-6 5-1831,-2 5 2398,-15 7 0,4-3 0,-12 5 0</inkml:trace>
  <inkml:trace contextRef="#ctx0" brushRef="#br0">4394 11530 7805,'-61'-11'95,"0"1"0,6 3 0,1 0 1,8-1-1,2 2 0,-25-1 1,16 6-1,15 1 614,7 0 0,9 0 0,4-2 1,9-1-424,9-2 0,8 0 1,12 5-1,9 2-75,7 3 0,19-4 1,12 6-1,12-3-54,-36-1 0,2-1 0,4 1 0,2 0-185,3 0 0,1-1-18,3-1 1,2 0 0,6 2 0,1 0 0,5-2-1,1-2 1,4 1 0,1 0 0,-22 0 0,1 0 0,1 0-1,4 0 1,1 0 0,1 0 0,7 0 0,1 0 0,2 0 46,-15 0 1,2 0 0,1 0-1,-1 0 1,0 0 0,0 0 0,0-1-1,1 1-102,2-1 1,2-1 0,-1 1 0,0 0 0,1-1-1,-1 1 1,0-1 0,0 0 0,1 0 0,0-1 0,1 0-1,0 0 1,0 1 0,1-1 0,0 0 0,0 0 147,2 0 1,1-1 0,-1 0-1,-1 0 1,-4 0 0,-1 1 0,0-1-1,0 0-12,2 0 1,-1-1-1,0 0 1,0 0-1,-3 1 1,0 0-1,-1 0 1,0 1-1,2-1 1,-1 0-1,1 1 1,-1-1-1,0 1 1,1-1-1,-1 1 1,1-1 75,-1 1 0,1-1 0,0 1 0,-2-1 1,16-1-1,-2 0 0,1 1-91,-1-1 0,-1 0 1,-1 0-1,-3 1 0,-2 0 1,0 0-1,-2 0 0,0 1 1,-1 0-1,-2 1 0,-1 1 1,0 0-83,-2 0 0,-1 0 0,-1 1 0,19 3 0,-1 0-199,-4 1 0,-2 2 0,-3 3 0,-1 2 0,-3 3 0,0 1 0,0 3 0,-1 2 261,0 2 0,-1 2 0,-1-2 0,0 1 0,4 4 0,0 2 0,3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 2886 21243,'-43'-8'-388,"1"-5"0,1-4 0,3 0 0,5 2 298,3 6 76,7 3 1,3 4 0,6-1 0,-1-2 0,1 2 0,0 1 0,0 4 0,0 1 0,1 3 290,3 2 0,-1-3 0,5 5-202,-2 1 1,5-3 0,-2 1 224,4 2-348,1 2 1,1 1-1,6-1 1,7-2 50,8-2 1,5-1 0,4 1 0,7-2 265,10-1 0,9-4-136,9 2 0,7-2 0,-30-2 0,2 0 1,2 0-1,1 0-277,3 0 1,2 0 0,6-3 0,2 0 125,5-2 1,1 0 0,3-1-1,2 0 1,6-1 0,0-1-1,1 1 1,0 0 126,-25 2 0,0 1 0,0-1 0,1 0 0,1 0 0,0 1-904,4-1 1,0 1-1,0-1 852,-4-2 0,-1-1 1,2 2-1,3 1 1,1 1-1,-1 0 0,-4-1 1,0 0-1,0 0 1,1 0-1,1 0 0,0 0 1,2 1-1,0 1 1,1-1-1,-1 0 1,1 0-1,-1 0 0,0 0 1,0 0-1,-1 1-38,-2-1 1,-1 1 0,1 0 0,2-1 0,-1 0 0,1 1-38,-2 1 0,-1 1 0,1-1 0,2-1 0,-1 0 1,1 0-1,-2 1 0,0 0 0,-1 1 0,0 0 0,0 0 1,0 0 130,24 0 1,-1 0 0,-2 1-1,0 0 167,-2 0 0,1 0-245,2 0 1,-1 0 0,-3 0 0,-1 0 0,1 0 0,-1 0 0,-3 0 0,0 0 0,0 0 0,-1 0 0,2 0 0,1 0 0,0 0-1,1 0 203,1 0 0,0 0 0,-4 1 0,-2 0-288,1 1 0,-1 1 0,-4-3 0,-1 1 0,-2 2 0,-1-1 0,1 0 0,0-1-6,0 2 1,0-1 0,-6-1 0,0-1 117,0 3 1,-1-1-1,-3-1 1,-1 0 0,-2-1-1,-1 0 1,-2 0 0,0 0 157,-1 0 0,-1 0 0,34 0 64,-5 0 1,-9-5 0,-10-1 0,0-2 803,0-3 1,-8-2-487,-3-1 1,-4 0-1,0-1 1,-5 3 273,-3 2 1,-8-2-911,-3 2 0,-5 2 0,-2 0 1745,-3 2-1711,-6 1-8,4 5 1,-9 0 0,-4 2-1520,-9 3 0,0 4 0,-9 10 0,-1 6 1380,-2 7 0,-8 11 1,-1 7-1</inkml:trace>
  <inkml:trace contextRef="#ctx0" brushRef="#br0">11474 3767 18942,'-20'0'-687,"4"-4"1,-3-1 0,3 2-487,2 1 1441,0 2 1,6-1 0,1-3-1,3-2-103,-1-2 1,-5 3 0,4-4-355,-2-2 0,5 3-390,-2-1 506,4-1 1,1 1 0,0-1 0,0-1 0,0-2 0,0-1-1,0-2-299,0-3 0,0 2 275,0-7 1,0 1 0,0-7 0,0-2 92,0-1 0,0-7 163,0 2 1,0-3 0,0 0 0,0 2 128,0 1 0,0 8-146,0 2 1,5 5 0,-1 9 0,1 2 110,1 2 1,-3 2-64,7 3 0,-5 4 0,4-4 0,4 4 74,4 1 0,1 0-43,5 0 0,3 0 1,5 0-1,5 0 326,6 0 1,-1-5-277,11 0 1,1-4 0,7 2-1,7-1 251,7-3 0,-3 3-404,-29 4 1,1-1 0,1 0-1,-1 0 1,2-1 0,0 0 0,0 0-1,0 1-173,1 0 0,0 0 0,-2 3 0,-1 0 28,2-3 0,0 0 0,-4 3 0,0-1 0,-1 0 0,1-2 1,0 1-1,0 1 51,1-2 0,0 2 0,37-1-35,-4 0 0,3-3 1,-2 3-1,-2-1 91,-1-1 0,-4 2-71,-3-5 1,-2 4 0,-8-4 0,1-1 42,0 2 1,-6-3-19,-4 7 0,-4-3 0,-4 4 0,-2-3 30,-3-2 0,0 5-48,-6-2 0,0 2 1,-1 0-1,-3-2 40,-5 2 1,1 0 28,-1-2 1,0 3 0,-4-2-1,-1 2 423,0 2 1,-4-2-191,-1-2 0,0 2-106,6-3 0,-6 4-207,1 1 0,-6 0 0,4 1-385,-1 4 58,4-3 0,-3 10 0,4-2-223,-2 2 0,2 3 238,-2-1 1,-2 0 0,1 2 0,2 3-255,2 5 1,-4 2 194,1 3 0,-2-1 0,3 2 0,-3 2-461,-2 1 0,3 0 424,-4-4 0,0 4 1,-5 0-1,0-1-465,0-2 0,5-2 238,-1 0 1,8 1 0,-1-1-1,4 1-428,4-1 1,7 7 1043,-3 3 1,-2 3 0,-1 2 0</inkml:trace>
  <inkml:trace contextRef="#ctx0" brushRef="#br0">4934 13491 8337,'-6'-56'306,"-4"0"1,-1 4-1,2 5 1,4 2 0,3 4-1,1 2 1393,-4 1 1,3 13-1,-4 3-1238,0 9 1,-2 8 0,-6 12 0,-1 8 0,1 12 0,0 11-407,0 8 0,0 11 0,1 8 0,3-1-469,6-2 1,-3 1-834,3-1 950,-1-1 1,10-5-1,1-4 1,3-6-1,6-7-483,2-6 1,8-9-1,-1-7 1,3-7 388,1-10 0,-1-8 432,-3-11 0,3 2 0,-5-6 0,0 1 322,-3 0 1,1 6-254,-1 2 1,7 2 0,-3 7-1,3 2 71,-3 1 0,9 4 40,-4 2 1,9 4-1,-3 5 1,3-4 86,2-4 0,-2-3-165,1-2 0,-7-7 0,2-5 1,-3-10 489,-1-12 0,-7-7-321,-3-6 0,-5-8 1,-4-8-1,-6-2 188,-2-3 0,-2 5-537,0 1 0,5 5 0,1 7 1,3 9-1889,7 11 0,-2 9 404,5 12 1521,4 2 0,5 20 0,8 3 0</inkml:trace>
  <inkml:trace contextRef="#ctx0" brushRef="#br0">6171 13349 8448,'-22'7'869,"-3"2"0,7 12 0,6 7 207,5 8 1,6 16 0,1 5 0,1 3 273,4 4 1,-2-4-487,7 6-1514,-1 0 1,-1-3-1,-2-4 1,1-7-1,2-5 1,4-4-1,1-7-2308,0-6 0,2-11 2958,3-14 0,3-10 0,6-3 0</inkml:trace>
  <inkml:trace contextRef="#ctx0" brushRef="#br0">6697 13235 8343,'0'-20'2103,"0"-2"-1261,0-7-249,6 14 1,4-3-1,9 13 1,3 2-1,0 5 1,-1 7-1,-3 12 1293,1 9 1,0 6-1755,-4 7 0,-1 6 0,0 3 1,-1 2-698,-4-2 0,2 2-206,-6-7 0,4 2 0,-4-5 0,-2-3-1528,-1-9 1402,-2-2 0,1-24 624,4-6 1,3-19 386,6-19 1,1-9 0,0-7 0,3-6 350,1-6 0,6 1-24,-1-1 0,4-1 0,4-2 1,-1 3 605,-4 4 1,-2 10-514,-10 4 1,0 12-1,-10 8 1,-3 9 369,-5 8 1,-5 12-533,-7 13 1,-5 9 0,-4 10 0,-1 6-89,1 7 1,-1 0-221,6 6 0,0 0 1,5 3-1,1-3-374,4-4 1,2-4 62,7-1 1,8-2 0,8-3 0,13-7-625,12-5 1,3-12-25,8-9 1,6-5-1,9-5 1,1-6-1179,-2-7 1,2-2 2072,-6-4 0,6-9 0,-4 3 0</inkml:trace>
  <inkml:trace contextRef="#ctx0" brushRef="#br0">8048 13264 8375,'-15'-22'3588,"8"1"0,5 15-2576,7 6 0,-1 13 0,-2 12 0,1 5-134,2 3 0,0 7-840,-5-3-216,0 5 0,0-5 0,0 0 0,1 1 0,2 0-3550,2 1 3044,0-1 1,-5-10 0,1-1 683,4-3 0,9 3 0,9-5 0</inkml:trace>
  <inkml:trace contextRef="#ctx0" brushRef="#br0">8517 13378 8245,'0'-29'352,"1"1"0,4 1 1,5 3 348,2 5 0,4 3 0,3 2 1,3 2 300,0 2 0,0-1-719,-3 6 0,-1 1 0,5 2 0,1-1-11,-2-2 0,5-1-56,-3 1 0,4 2 1,5-5-1,7 0 181,6 0 0,0-1-207,6-5 1,5-1-1,7 1 1,3 0 52,1 0 1,3 6-443,-10 3 0,7 2 0,-5 0 1,-3-2-277,-7 2 0,-9 6 73,-6 2 1,-5 6 0,-9-3 0,-7 1-1099,-6 1 0,-5-6 650,-6 6 159,-6-7 0,-3 8 1,-10-6-1,-5-2 691,-3-1 0,-8-2 0,-1 0 0</inkml:trace>
  <inkml:trace contextRef="#ctx0" brushRef="#br0">9441 12880 8245,'-22'-28'172,"3"-1"0,3 7 828,2 3-225,6 3 0,-3 10 1,5 8 542,-2 10 1,3 10-809,-4 12 1,-1 3-1,-3 9 1,2 3 565,2 2 1,1 1-1124,-1 5 0,-3-5 0,8 0 0,-1 2-1339,-1 1 1,4-6 345,-3-6 0,10-4 1040,5-10 0,9 2 0,3-9 0</inkml:trace>
  <inkml:trace contextRef="#ctx0" brushRef="#br0">10010 12695 8351,'6'-22'274,"4"5"0,4 6 773,5 6 1,-2 7-1,7 7 1,-1 12 666,0 9 1,-3 6-895,-6 7-756,1 6 0,-6 1 0,-1 7 0,-2-2 0,-3-1-260,-1-2 0,-2-6 0,-2 1 1,-2-4-988,-6-5 0,2-10-822,-1-9 1656,6-3 0,-4-10 0,7-6 0,0-9 0,2-10 0,3-8 303,4-5 0,4-7 189,1 1 0,2-3 1,1-3-1,4-2 816,1-1 0,-3-1-60,4 6-330,-5 5 0,1 2 1,-8 9-1,-3 0 153,-2 3 1,-3 7-806,-7 2 0,-3 7-268,-2 12 194,-4-3 1,10 9 0,-5-5-770,2 2-165,1-5 783,-1 10 71,4-12 0,-4 7-664,6-3-234,6-4-138,-4 6 763,4-7 1,-6 1 290,0 4 467,0-3 1,0 2 0,0-8 407,0-6 1,0 2-57,0-1 1,0 4 0,0-4 0,-2-1 796,-2 2 0,2-4-692,-3 2 0,4 2 1,-1 0 123,-3 2 1,2 1-547,-6 5 0,4 2 0,-3 3 0,0 6 297,0 6 1,-1 7-765,-5 9 0,4 8 0,2 8 0,0 1-848,0 4 0,5 0 746,-1-2-373,8 3 1,4-17 0,6 0-1,2-8 1,3-8 52,5-8 1,-2-6 0,2-11 0,1-6 234,2-10 1,0-8-55,-4-6 683,4 3 0,-11-10 1,3 5-1,-3 1 1,-2-1 66,0 3 0,0 4 0,1 6 0,-1 8-166,0 7 0,5 6-203,0 1 0,6 11 1,-1 6-1,3 7 40,1 6 1,7 1 254,3-2-294,3-1 0,2-1 0,-1-3 0,3-5 0,0-5-544,3-4 688,-7-4 1,-8-12 0,-9-6 0,-5-5 0,-5-8 410,-5-7 0,-2 1 1,-9-7-1,-4-2 395,-8-1 1,-2-3-483,-8-3-624,7 2 0,2-4 1,11 7-1,2 1 0,2 3 1,2 6-1,2 7-1282,6 6 1,9 5 409,5 4 1,4 4 0,4 7 1070,1 4 0,6 9 0,-2 9 0</inkml:trace>
  <inkml:trace contextRef="#ctx0" brushRef="#br0">11503 12852 8348,'7'-7'2895,"12"6"-1501,0-4-909,7 3 1,10 4 0,5 4 0,6 9 0,2 8 0,0 7 0,-3 7 35,-2 4 0,-10-5-599,-11 11 0,-4-6 0,-16 7 0,-4-4-464,-7-1 1,-11-7-51,-5-3 0,-3-4 0,-1-6 0,1-4-1022,3-3 905,4-8 689,12-2 0,10-12 0,13-3 1,12-4-1,11-3 171,8-3-376,11 3 1,8-9 0,7 6 0,3 2 224,0 1 0,-31 6 0,1-1 0,-2 0 0,1 0 0</inkml:trace>
  <inkml:trace contextRef="#ctx0" brushRef="#br0">12839 12880 8211,'-36'-22'213,"4"3"0,8 3 1,10 2-1,8 0 0,4 0 836,2-1 0,5 1 0,3 0 1,3 0-718,5-1 1,3 1 0,0 0-1,3 1 1,3 2 0,0 3-20,1 2 0,4 1 0,-7 5 0,3 2-17,-3 3 1,3 9-301,-7 10 6,0 2 0,-7 11 0,-2 5 0,-6 9 0,-2 4-665,-2 2 448,0 0 0,-6 0 1,-4 0-1,-2-2 1,-1-3-1,2-6 1,3-7-1609,2-5 0,-1-11 1259,3-4 0,4-11 1,-2-9 409,5-12 1,8-14 244,-1-11 0,2-3 0,3-3 0,0-3 464,4-6 0,-3-2 212,3-2-479,3 0 1,-4-1 0,4-1 0,-2 1-1,-1 4 1520,2 4-785,-12 9 0,9 15-734,-14 17 0,1 17 0,-5 20 0,2 9-153,2 4 0,0 8-69,5 3-333,0-3 0,6 4 0,0-5 0,4-2 0,5-1-4262,3 3 3724,8-10 0,-4 1 0,9-15 804,4-5 0,5-3 0,8-2 0</inkml:trace>
  <inkml:trace contextRef="#ctx0" brushRef="#br0">13678 13022 8211,'8'-14'0,"6"1"0,8 2 409,5 2 1,3 6 68,3-2 1,-1 3 0,4 4 0,-1 3 319,-4 4 1,-2 4 0,-5 1-1,-5 2 902,-4 3 0,-7 1-1280,-3 4 1,-5 3 0,-5-3 0,-4 2 55,-4 3 0,-6-1-609,0 1 0,0-6 0,7 1 1,2 1-1083,5 2 0,7 0 189,7-3 1,15 1 0,22-4 0,14-1 1025,14 1 0,-27-11 0,1-1 0,3-2 0,-1 0 0</inkml:trace>
  <inkml:trace contextRef="#ctx0" brushRef="#br0">15043 13051 8100,'0'-10'557,"1"2"0,4 0 0,6 2 0,5 0 247,3 3 0,11-4 1,0 3-1,5 0 395,4 3-1102,2 1 1,10 0 0,4 1 0,7 3 0,1 0 0,2-1 0,-2 1-725,0 0 0,3-2 1,-6 3-1,-6-4-731,-10-1 0,-6-1-32,-5-4 520,-9-3 870,-3 0 0,-9-11 0,-4 3 0</inkml:trace>
  <inkml:trace contextRef="#ctx0" brushRef="#br0">15768 12709 8100,'-36'-22'0,"1"2"592,6 6-271,7 6 0,6 1 1,9 11-1,-1 3 1,0 11 2445,-3 7-2248,-2 7 1,5 12-1,2 2 1,1 3 0,0 3-462,2 6 0,2-1 1,1 5-1,1-4-704,4-1 0,3-5-485,6 0 754,0-6 1,1 2 376,-1-11 0,6-2 0,2-6 0</inkml:trace>
  <inkml:trace contextRef="#ctx0" brushRef="#br0">16166 12937 8175,'0'-55'285,"0"6"0,3 12 1389,7 17 1,-1 10-1214,10 10 0,-9 7 0,-6 4 0,-1 8 140,2 9 1,-3 2-486,3 8 1,-4 2-1,-1 5 1,2 1-87,2-5 1,0 2-1381,5-5 884,-6-3 1,8 4-1,-4-7 1,0-6 0,5-5-1646,0-5 1946,2-8 1,1-4 0,0-8 0,3-7 0,2-7 123,2-5 407,8-4 0,2 0 0,4 2 0,1 2 0,-1 3 0,4 4 0,2 5 1314,6 6 0,-4 4-1521,3 1 1,-4 3 0,-4 5 0,-2 6-326,-3 2 1,-5 4-179,-5-1 0,-9 0 0,0-5-1565,-9 1 1615,-4-7 0,-9-8 1,-2-11-1,-4-7 76,-1-6 1,1-4 208,4-5 1,2 1-1,7-6 1,2-1-423,3-2 0,11-2-458,12 1 626,7 5 0,20-4 1,3 5-1</inkml:trace>
  <inkml:trace contextRef="#ctx0" brushRef="#br0">17360 13022 8266,'16'-11'331,"3"-1"0,5-1 826,3 2 1,3 8 0,1-2 0,2 3-110,-1 2 0,-8 13-955,-5 6 0,-10 6 0,-4 5 0,-4 3-745,-1 5 0,-1 3 156,-4 2-27,-3 0 0,-6-1 0,1 1 1,2-2-1,3-1-517,2-3 1,1-10-1,5 0 1295,0-5 1,7-9 93,2-8 0,4-10 0,1-5 1,-1-4 1565,-4-5 1,2 3-1150,-6-2 1,0 6-1,-7 5 1,-3 0-522,-4 4 0,-10 2-860,-5 1 1,-3 4 0,-1 3 0,1 0-1229,3 5 1843,4 0 0,6 9 0,-1 1 0</inkml:trace>
  <inkml:trace contextRef="#ctx0" brushRef="#br0">17915 12852 8177,'20'-37'276,"2"-1"1,8 10 0,4 6-1,2 4 1,0 6 535,-3 2 1,-4 6 0,-5 8-1,-5 7 964,-4 7-1626,0 4 0,-8 8 1,-2 3-1,-5 5 1,-5 5-1,-4 2 1,-4 3-241,-1-2 1,0 3-1,-2-2 1,-1-1-368,-2-2 0,0-8-1444,5-2 1020,6-4 1,-3-8 0,6-7 602,2-8 0,12-10 0,5-18 0,4-7 814,2-9 1,-2-4-319,5-1 0,1-6 0,3-2 1,-2-2 641,-1-2 0,-2 3-68,2 13 1,-2 4-1,-5 7 1,1 3 192,-6 5 1,1 11-1044,-8 8 0,1 14 0,-3 15 0,3 7-432,2 5 0,-3 8 219,5 3 1,-1-1 0,7 1 0,1 0-932,2-1 0,2-2 1202,-2-7 0,3 1 0,6 0 0</inkml:trace>
  <inkml:trace contextRef="#ctx0" brushRef="#br0">18924 13150 8298,'7'-28'60,"4"1"1,6 5 161,7 8 0,3 6-329,1 8 1063,0 0 1,1 4 0,-2 4 0,-4 3 0,-4 7 377,-3 2-1332,-2-2 0,-6 9 0,-5-4 0,-6 2 1,-8 1-416,-6-3 1,-5-4 0,-7 4-1,1-1-82,-1 0 1,1-6 325,0-2 0,5 0 0,4-5 0,5 4 3,5 1 1,2-4 414,7-1 1,7 1-1,2 2 1,5 1 381,5 1 0,-1-3-202,6 8 0,-7-1 0,0-1 0,-6 2 266,-6-2 0,-7 4-520,-7-2 0,-8 1 0,-18-4 1,-6 0-457,-5-3 1,-6-4-1643,4 1 944,-5-4 1,10-6 978,0 0 0,13 0 0,10 0 0</inkml:trace>
  <inkml:trace contextRef="#ctx0" brushRef="#br0">19962 13179 8205,'-8'-15'-79,"4"1"0,4 0 1,4 0-1,6 1 2179,2 4-1928,9 2 0,-4 7 0,7 0 0,1 0 1,4 0-1,2 0 0,6 0 0,2 2 0,7 1 45,3 2 1,3 4-1,6-2 1,3 0-391,0 5 1,5-5-248,-4 3 1,-2-5-1,-8 3 1,-6-2-422,-6-3 0,-7 0 480,-10 2 0,-10-3 0,-15 2 0,-10-4-162,-10-4 0,-13 0 519,-8-5 0,-1-1 0,-8-4 0,-2 0 204,-1 0 1,4 0 147,4-1 0,4 3 0,5 2 0,7 5 155,6 4 0,4 1-46,7 0 0,7 3 0,9 7 0,11 8 274,9 8 0,5 2-653,1 1 1,7-1-1,1 0 1,2 1-436,0-1 0,-5 1-1334,5-1 1691,-6-6 0,-4 5 0,-7-5 0</inkml:trace>
  <inkml:trace contextRef="#ctx0" brushRef="#br0">21242 12525 8281,'8'-70'11,"-4"4"1,-2 4 0,0 5 0,1 5 0,3 8 0,2 8 1842,3 7 1,-3 12-1558,1 3 0,1 14 1,4 14-1,0 11 1,0 11-1,2 12-50,3 6 0,-3 9 1,3 3-1,-3 4-120,-2 1 0,0 4-599,0 1 0,-4 0 0,-2-6 1,-2-2-910,-3-2 1,-3-8 738,-4-1 0,-4-9 0,-7-17 71,1-12 1,2-11 558,2-13 0,4-15 0,6-15 0,1-9 770,4-8 1,8-2-97,6 2 1,6-2-1,-1 8 1,4 5 414,5 6 1,4 12-863,5 4 1,3 11-1,2 10 1,3 12-102,1 13 0,3 9-299,-7 11 1,-6 4 0,-8 6 0,-4 0-1794,-6-1 1978,-2 1 0,-7-6 0,0-2 0</inkml:trace>
  <inkml:trace contextRef="#ctx0" brushRef="#br0">21540 13790 8318,'21'-6'165,"-2"-1"0,9-4 1,10 2 446,11-2 1,11-7 0,16-2 0,-36 8 0,1 0-344,0-3 1,1 0-1,2 1 1,-1-2 0,1-3-1,1-1 1,0-2 0,0-1-644,0-1 1,-2-2-1,-2-4 1,-1-2 283,-1 0 0,-2-2 1,-3-3-1,-2-2 1,-1-2-1,-2-2 0,-1-4 1,-1-2-93,1-7 1,-4-2 0,-3-2-1,-2-1 34,1-7 0,-2-2 0,-4-3 0,-3-2 1,-1-4-1,-3 0 0,-2 25 0,-2 0 1,0-1-16,0-1 1,-1-1 0,-2 3 0,-5-19 0,-4 3 100,-3 5 0,-4 2 0,-6 9 1,-5 3-1,-8 5 0,-5 3 1,-3 2-1,-4 3 15,-5 3 0,-3 4 1,-4 4-1,-2 6 129,-5 7 1,-1 5 0,0 1 0,-2 3 0,-2 7 0,-2 4 0,1 3 0,-1 3-32,-1 4 0,1 4 1,5 5-1,2 4-64,3 2 0,3 4 1,2 6-1,2 3 0,2 4 1,4 2-1,2 6 0,3 2-29,1 3 1,4 3-1,6-3 1,5 3 45,3 1 0,4 2 0,5 0 0,4 0 1,5 0-1,2-1 0,3 0 0,1 1 4,2 0 0,3 0 1,6-5-1,5-1 41,3 1 1,3 0 0,4-4 0,3-1 0,4-2 0,3-1 0,2-1 0,2-2-54,2 1 0,2-3 1,-1-4-1,0-3-146,4-1 1,0-1-1,-1-6 1,1 0 0,-1-3-1,0-1 1,2-1 0,0-1 149,0-1 0,1-2 0,2-1 0,0-2 0,2-2 0,1-1 0,-1 1 0,0 0 0,2-1 0</inkml:trace>
  <inkml:trace contextRef="#ctx0" brushRef="#br0">19863 12866 8301,'-15'-13'-74,"3"-1"1,2-10-1,7 5 1205,6 4-845,5 0 1,14 1 0,7 1 0,9 2-1,7 2 1,9-2 0,6-2-93,7-1 1,12 5 0,-39 4 0,0 2 0,39-4-917,0 4 0,-6 2 354,3 1 1,3 0-1,0 0 1</inkml:trace>
  <inkml:trace contextRef="#ctx0" brushRef="#br0">11958 16278 7195,'-72'0'0,"1"0"0,0 2 0,0 2 0,0 0 0,0 0 0</inkml:trace>
  <inkml:trace contextRef="#ctx0" brushRef="#br0">21057 12212 8569,'-57'-2'76,"3"-2"1,7-6 0,9-3 0,8 1 0,6 1 0,7 1 545,6-1 1,5 3 0,7-1 0,4-1 836,4 2-1235,10-4 1,3 9-1,7-5 1,1 0-1,3 0 1,5-1-1,5-1 1,2 2-1,4 0 393,2 0 0,1 4 1,7-6-1,2-1-378,6-2 1,4 4 0,3-1-1,3 1-14,2 1 1,-36 2 0,0 1-236,1 3 1,2-1 0,-1-1 0,0-1 0,-3 2 0,1 1 0,0 0 0,-1 1-157,1 0 0,0 0 1,34 1-1,-8 2 1,-12 3-253,-12 4 1,-17 4 379,-14 1 0,-7 7 1,-15 2-1,-14 6 75,-20 4 1,-14 5 146,19-15 1,-2 1-233,-3 4 1,-2 1 0,-2 1-1,-2 0 1,-4 2 0,-1 1-1,-1-1 1,-1 1 0,-1-1-1,0 0 72,0 2 0,-2 0 1,0 0-1,0 0 1,0 0-1,2-1 0,3-3 1,2 1 94,3-1 0,2-1 1,7-4-1,3 0 11,-21 22-102,12-2 1,25-11-1,18-4 1,18-6 0,19-3 1,14-4 0,11-1 0,17-3 0,-35-8 0,2-1 148,2-1 0,1-1 0,5-2 1,2 0-1,2-2 0,1-1 0,4-1 1,0 0 81,2 0 0,0 0 0,-1-2 0,0 0-279,0 1 1,-1 0 0,-5-1 0,-2-1-1,1 1 1,-2-2 0,-5 1 0,-1 0-603,-6 0 1,-2 0 0,20-1-339,-21 3 1,-16-1-476,-13 1 0,-10 0-1288,-18 5 1871,-10 0 851,-13 0 0,-3 0 0,-4 0 0</inkml:trace>
  <inkml:trace contextRef="#ctx0" brushRef="#br0">21213 12837 8369,'-22'-20'569,"5"-2"1,9-2 696,13 0 0,18 5-539,25-4 0,17 1 0,-23 9 0,4 0 0,6 1 1,2 1-7,8-2 0,2 0 1,8 3-1,3 0-1869,-20 3 1,0 1-1,1 0 867,0 0 0,1 1 1,-1 0-1,-1 2 0,1 0 1,-1 1 280,0 0 0,0 1 0,1-1 0,-1 2 0,0-1 0,1 1 0,0 0 0,1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7735 12397 8451,'-6'-21'-263,"-1"5"1,-4-3 0,3 4 0,0 2 0,0 4 62,-3 4 0,0 5 1,0 6-1,3 8 1,2 8-1,1 7 135,-1 4 1,4 3 64,-2 7 0,-4 6 0,0 2 0</inkml:trace>
  <inkml:trace contextRef="#ctx0" brushRef="#br0">7365 13378 8451,'0'-29'-105,"0"6"0,0-1 0,0 0-1470,0 2 1507,0-5 0,2 10 0,1-5 1,3 0-1,2 1 0,2 0 0,-1 4 151,1 1 0,-6 4 1,4 1-27,-1 1-35,4 1-16,-10 1 4,6-5-320,-7 12 310,0-6 0,-7 1 0,-1-2 0</inkml:trace>
  <inkml:trace contextRef="#ctx0" brushRef="#br0">7635 12823 8451,'0'-14'-115,"0"0"0,0 0 194,0-1 1,5 1 0,0 0 0,-2 0 0,-1-1 0,-1 0 252,4-4 1,-2 3-1,5-3 1,-2 3 81,-3 2 1,1 0-1,-1 0 2,1-1 1,1 1-178,-5 0 0,0 0 0,-1 1 30,-4 4 1,-3 2-344,-6 7 41,0 0 1,-2 0 0,-3 0 0,-5 2 0,-3 3 0,-3 4-1,-3 4-281,-5 1 0,2 6 272,-2 4 1,0-2-1,-5 3 1,1 4-45,-1 3 0,0 7 93,1-1 1,1 3 0,1 3-1,4 2 5,1 1 0,7 7-51,4-2 0,7 4 1,-2 0-1,4 0-119,6-4 0,-2 2 53,6-7 0,0 5 0,5-3 0,0 0-133,0 0 1,2-2 226,3-4 1,3 0-1,6-1 1,0 1 25,0 0 0,7-7 138,2-3 0,6-3 0,4-3 0,3-2 311,1-1 1,4-7-237,-3 2 0,3-8 1,3-3-1,2-1 245,1-4 0,-1-2-379,-8-1 0,3-6 0,-3-4 1,1-2 92,-1-2 0,-3-5-204,-6 0 0,-3-2 1,0 2-1,-4-4 63,-2-4 1,-1-2-192,-4 1 0,-1-7 0,0-3 1,-1-3-156,-4-2 1,2-1 285,-6-3-70,0-4 0,-4-7 0,2-2 0,2-2 1,0 2 9,1 2 58,-4-5 1,10 2 0,-2-2 0,3 3 0,1 5 185,0 0-119,-6 6 1,4 0 0,-4 8 0,0 3 0,-3 6 0,-3 5 377,-2 4 1,-7 5-273,-2-1 1,-4 10 0,-1 4 0,-2 4 184,-3 1 1,-1 0-250,-4 0 0,-1 0 0,4 0 0,1 1-37,-1 4 0,-3-2-447,5 6-30,0 1 1,0-1-1,1 1 1,0 1-1609,2 2-608,2 1 2637,6 0 0,-4 0 0,4 0 0</inkml:trace>
  <inkml:trace contextRef="#ctx0" brushRef="#br0">10223 12425 8578,'0'-14'-73,"0"0"0,0 0 0,0-1 0,0 1 129,0 0 0,0 4 0,0 1 976,0-2-64,0-2-645,0 5 0,0 4-180,0 8 1,-5 4 0,-1 6-1,0 2 141,-1 3 1,-2 3-361,4 7 0,-4 1 1,2 1-1,1 2-790,0-1 0,-5 3 564,1-2 302,4 0 0,-7 2 0,5 1 0</inkml:trace>
  <inkml:trace contextRef="#ctx0" brushRef="#br0">9981 12667 8578,'-8'-16'-338,"4"-1"578,2-2 1,8 6 346,4 8 1,3 4 0,2 2 0,3 2 13,1 2 0,6 8-560,-1 1 0,-2 0 0,1 7-41,3-1 0,1-4 0,1 5 0</inkml:trace>
  <inkml:trace contextRef="#ctx0" brushRef="#br0">10493 11856 12617,'0'-9'-660,"0"0"0,0-3 1,0 0-1,0-2 1630,0-1 1,0 9-655,0 6 0,0 6 0,0 10 0,0 3 209,0 5-662,0-4 0,0 7 0,0-3 1,-1 3-1,-3 1 0,-2 1 1,0-2-1287,-1-4 787,3 4 44,4-11 1,-5 6-1,0-5 597,2 2 0,1 0 0,2-5 0</inkml:trace>
  <inkml:trace contextRef="#ctx0" brushRef="#br0">10721 12027 11168,'-15'0'0,"7"0"511,2 0-535,0 0 1,4 6-1,-2 4 1,2 3 0,2 1-1091,0 0 1,0-5 674,0 1 0,5-5 0,1 3 285,2-2 1,-3-1 91,4-5 0,-6-2 951,2-3 141,3-3 1,-6-6-235,2 0 1,-1 4-138,2 1-552,-3 6 0,6-3 0,-4 6-279,6 0 0,2 1 0,3 2 0,1 4 191,2 0 0,-2 3 1,5 4-1</inkml:trace>
  <inkml:trace contextRef="#ctx0" brushRef="#br0">11247 11729 11168,'8'-19'-440,"-2"0"280,0 1 1122,-4 2-339,4 2 1,-7 6-227,-4 4 0,-3 4 0,-6 6 0,-1 7 145,1 4 0,-5 8-368,0-1 0,-4 3 1,2 3-1,1 1 29,-1 3 1,-3 3-260,5-3 0,0 5 0,5-3 0,0 2-572,0 0 0,1-6-73,4 1 0,-4-3 0,5-2 1,0-1-661,3-3 0,-1-3 485,1-7 859,1-6 1,-3 4-1,-1-4 1</inkml:trace>
  <inkml:trace contextRef="#ctx0" brushRef="#br0">11005 11871 11161,'-14'-2'11,"0"-3"-9,6 4 112,1-6 1,7 14 0,0 2 0,2 4-891,3 1 0,3 0 726,6 1 0,6 5 1,2 2-1</inkml:trace>
  <inkml:trace contextRef="#ctx0" brushRef="#br0">11261 12056 11161,'0'-15'-321,"0"1"1011,6 0 1,2 1 220,6 4-596,1 2 0,-6 7 1,1 0-656,1 0 0,-4 2-443,3 3 0,-1-2-623,6 6 858,-7 1 0,3-1-580,-7 1 920,1-7 705,1 3-295,2-6 1,7 0 0,-1 0 150,0 0 1,0 0-204,0 0 0,-1 7 1,-2 1-1,-3 1-311,-2 0-285,5 1 0,-9 4-27,3 0 253,-4 1 199,-1-7 1,-6-4 0,-2-8 263,0-6 0,2-7 1,6-2-1,0 0 406,0-2 1,6 5-309,4-3 1,-1-1-1,4 1 1,3 3 128,-1 5 1,6 0-385,-2 6 1,5 1-1,-4 4 1,1 1-278,-1 4 1,-1 3-1348,-5 6 1538,1 0 0,5 7 0,2 1 0</inkml:trace>
  <inkml:trace contextRef="#ctx0" brushRef="#br0">6000 15567 8436,'-28'0'-262,"-1"0"0,3 0 0,-1 0 1,1 0-1,0 0 1250,0 0-596,1 0 0,-2 2 0,2 1 1,3 3-1,1 0 0,4 2 0,3 0 2289,4 3-2422,4-4 0,12-1 0,5-6 0,7-2 0,7-2 0,7-6 0,5-3 713,4-1 0,4 0-739,2 0 1,-1 0 0,6-1-1,0 1-336,-1 0 1,-1 0-133,-2-1 0,-1 1 0,7 2 0,0 2-968,-6 5 0,1-1 579,-6 1 1,3 1-1,-11 5 1,-4 4-1151,-7 4 1,-8 6 1773,-7 4 0,-2-4 0,-7 6 0</inkml:trace>
  <inkml:trace contextRef="#ctx0" brushRef="#br0">5958 15666 8298,'0'-14'-1566,"0"0"1741,0 0 0,0 4 0,0 1 0,-2-1 407,-3 3 1,4-1 0,-4 3 139,3-5 0,2 3 0,0-3 548,0-1 1,0 3-558,0-1 0,2 1 558,3-2-882,-4 4 1,6 7-359,-7 4 0,-2 5 1,-1 9-1,-3 4-5,-2 4 1,-2 3-53,-4 3 1,0 5 0,1 8 0,1 1-138,-3-1 1,4 5 71,-8 1 0,3 3 0,2 2 1,0 0-182,0 0 0,0-5 163,-1 0 1,1-5 0,0 2 0,1-3 0,4-5 1,-2-7 75,6-1 0,0-8 0,5-3-48,0-1 150,0-2 1,7-12-1,2-2 65,4-3 1,3-2-114,3 0 0,-2 0 1,7 0-1,1 0-75,2 0 1,7-5-59,4 0 1,5-1 0,4 3 0,4-3-176,0-2 1,4 3 90,-3-5 0,3 6 0,1-4 1,-4 0-69,-5 0 1,-4 3 248,-5-4 1,-4 4 0,-7-4 45,-3-3 0,-10 5 110,-9-3 0,-5 7 1,-5-2-1,-6 4-410,-6 1 0,-5 0-1915,-7 0 2183,1 6 0,-7 2 0,-1 6 0</inkml:trace>
  <inkml:trace contextRef="#ctx0" brushRef="#br0">7081 15709 8416,'0'-14'511,"0"0"1,0-1 666,0 1 1,0 10 0,-2 8 336,-2 14-1403,-4 7 1,-2 10 0,1 3 0,-2 3 0,-2 3 0,-1 2 0,0 1-207,-1-1 1,6-7-1,1-2 1,0-1-765,0 0 1,5-10 173,-2-3 0,5-7 1,5-6 78,4-6 1,1-8 420,4-6 1,-7-7 0,7-2 0,-2 0 334,1-2-33,1 6 1,0-4 0,1 8 148,-1 1 1,-5 8-186,1 2 0,-5 4 1,4 8-1,1 4 118,-3 0 1,4 1-186,-6 2 0,6-3 1,-1 3 245,2-3-99,3-8 1,-1-4-1,0-10 1,-1-7 632,-4-4 1,2-8-397,-6 1 0,1-4 0,-3-4 0,2-1 54,-2 1 0,4 2-494,-3 2 0,6 4 0,-4 2 0,2 1-1683,3 4 1,2 6 1723,1 2 0,7 5 0,1-2 0</inkml:trace>
  <inkml:trace contextRef="#ctx0" brushRef="#br0">7706 15922 8416,'-14'-4'0,"2"-3"0,1 1 2195,1 0 0,5 1-543,-4 5 1,6 2-1,-2 2-404,3 6 1,2 9-853,0 4 1,0 9-1,0 3 1,-1 3 109,-4 6 0,3-1-544,-2 4 1,-3 2 0,3-2 0,1-1-325,1-2 0,2-3-1804,0-3 0,0-5-611,0-9 1,6-10 2776,4-9 0,9-10 0,3-3 0</inkml:trace>
  <inkml:trace contextRef="#ctx0" brushRef="#br0">9000 15666 8416,'0'-18'168,"0"0"0,-1 1 0,-2 1 0,-2 0 1357,2 2 0,1 0 579,2 0-685,0 6-412,0 1-604,0 7 523,0 0-596,6 0-295,-4 0 70,4 0-214,-6-6-105,0 4-83,0-4 125,0 6 802,0 0-408,0 6 0,0 2-156,0 7 0,-1 4 0,-2 1 0,-4 2-65,-1 3 1,4 7-164,-6 1 1,2 7 0,-1-2 0,2 1-500,1-1 0,4 1 260,-2-5 0,2-3 1,2-7-1,2-7 3,2-6 1,4-4 265,7-7 0,-1-2 0,2-4 1,1-8-20,2-9 0,5-5 251,-5-5 0,4 3 1,-4-2-1,-1 5 299,-3 4 0,-2 5 134,-3-1 0,2 5-167,-2 5 0,-2 4-278,1 10 0,-6 9 1,4 8-1,-3 2-12,1-1 1,6 1-360,-1 5 179,2-7 0,2 0 1,1-6-1,-1-1 0,0-4 1,2-3-1,1-5-73,2-1 0,-1-10 323,-9-6 0,4-7 0,-4-9 0,2-1 490,-1-2 0,1-5-324,-7 5 1,3-7 0,-4 2 0,3-1-53,2 1 1,-3-2-660,4 7 1,1-3 0,4 7 0,2 7-1913,3 5 1,-2 9 2310,7 3 0,0 4 0,4 1 0</inkml:trace>
  <inkml:trace contextRef="#ctx0" brushRef="#br0">9825 15709 8416,'-8'-9'551,"3"-1"0,4-1 1510,1-2 1,0 4 0,1 1 0,4 2-242,4 3 1,4 1-1058,1 2-725,1 6 1,-3 7 0,-1 8 0,-3 1-1,0 3 8,0 2-330,-5 1 1,3 1-1,-6-1 1,0 2 0,0 0-1023,0-1 1067,7 8 0,1-19 0,6 6 0,2-7 0,4-4 0,10-4 0,11-6-519,10-6 0,12-6 335,8-10 1,7 1 0,-35 7 0,0-1-1,1 0 1,-1 0 422,0 1 0,0 0 0,-2 0 0,0 1 0,30-4 0</inkml:trace>
  <inkml:trace contextRef="#ctx0" brushRef="#br0">8417 16264 9242,'7'-8'2804,"-6"0"-701,4 3-1475,3 3 0,-7-2 0,4 10 0,-3 7 0,-2 6 0,0 3 0,0 5 0,0 3 0,0 4-1049,0 3 1,0-6-1,0 4 421,0 0 0,6 1 0,2 7 0</inkml:trace>
  <inkml:trace contextRef="#ctx0" brushRef="#br0">11289 15922 8199,'0'-14'859,"0"0"1025,0 0 1,-4 4 0,-1 4-1247,2 4 1,1 6 0,1 11-1,-3 4-469,0 5 1,-1 4 0,3 4 0,-1 3-466,-2 1 0,-4-4-1697,4 1 754,0-3 0,1 3 1239,-1 0 0,-6 0 0,3-4 0</inkml:trace>
  <inkml:trace contextRef="#ctx0" brushRef="#br0">11958 15567 8416,'-8'-28'961,"-5"5"0,5 4 278,0 4 0,0 8 0,5 9-449,-2 11 0,-4 7 1,3 10-1,-1 3-548,1 5 1,-3 3 0,4 0 0,2-1-1112,1-2 1,2-2 448,0 2 0,0 1 0,0-7 0,2-5-529,2-7 0,4-5 234,6-6 1,5 2 0,2-6 0,0-3 490,-1-6 0,1-8 494,-2-7 0,-4 0 0,6 3 0,-4-1 668,-3-2 0,4 4-512,-9 6 1,4 4-1,1-3 1,0 2 323,1 3 1,-1 1-427,0 2 0,0 7 0,0 1 0,2 1-389,3 0 0,-3-5-798,3 0 707,3 4 0,-6-6 1,3 3-1,-3-5 1,-2-5-6,0-5 0,-1-4 0,-4-5 0,-2-4 158,-1-4 1,-3-2 179,6 1 0,-4-5 0,3-2 0,0 0-494,0 0 1,6 2-1492,5 5 1,6 4 1807,-1 0 0,9 7 0,4-4 0</inkml:trace>
  <inkml:trace contextRef="#ctx0" brushRef="#br0">12882 15638 8291,'0'-14'1769,"0"0"-449,0-1 0,0 6 1,1 1-1,4 2 1,5 3-747,2 1 1,2 2 0,1 2 0,-1 1-503,0 1 0,0 8 1,-1-3-1,-2 4-253,-2 1 1,-5 2-156,0 3 0,-2-4 0,-2 4 1,0-1-361,0 1 0,0-4 428,0 4 1,0-3 0,0-2 0,0 1-263,0-1 0,0-5 490,0 1 1,8-1 0,6 4 0,8-2 129,5-2 0,1 6 180,1 4 0,6 6 0,1-1 0,-1 2 310,-7 3 1,-7 1-170,-12 3 1,-3-3 0,-10 3-1,-10-3 842,-15-1 1,-10-7-1003,-9-3 1,-2-3-1,-6-4 1,4-2-395,5-6 1,9-2-1033,5-2 1,11-2 0,7-2 0,12-6-4199,11-2 5373,21-9 0,21-7 0,15-9 0</inkml:trace>
  <inkml:trace contextRef="#ctx0" brushRef="#br0">13649 15524 8262,'-9'-14'-41,"0"1"0,-1 2 1,1 2 807,-1-2 1,7 3 0,-2-1 0,4-3 439,1 0 0,1 4 0,4 2-664,4-1 1,9 6-1,2-4 1,4 3-64,6 2 1,0 0 65,8 0-405,-6 0 1,4 2-1,-5 1 1,3 3-1,-3 2-59,-1 3 1,-8 7 0,-3 2 0,-4 2-36,-6 4 1,2 5-112,-6 2 0,0 7 0,-7-2 0,-3 3 50,-4 2 1,1 4-141,-2 0 1,6 5 0,-4-4 0,1-1-75,4 2 1,2-6 366,1 0 0,0-2 1,0-10-1,0-2 243,0-4 0,-7-8-105,-2 2 1,-4-5-1,-3-4 1,-4-4 40,-9 1 0,-1-6-727,-7 4 0,-1-4 0,-5-1 1,-1 0-2394,-4 0 1,10 0 2801,1 0 0,-1 0 0,1 0 0</inkml:trace>
  <inkml:trace contextRef="#ctx0" brushRef="#br0">15071 14657 8328,'-14'0'-627,"0"0"1,0 0-507,-1 0 1193,7 0 0,2-1 0,6-4 0,0-5 0,2-2 0,2-1-56,6 4 1,3-4-1,1 3 1,2-2-76,3-2 0,-4-1 71,4 1 0,3 0 0,1 0 0</inkml:trace>
  <inkml:trace contextRef="#ctx0" brushRef="#br0">15882 14017 8328,'8'-15'24,"-2"-3"130,0-1 1,-3 0 0,5 5 0,0 0 88,0 0 0,2-1-474,4 1 126,0 0 1,0 5-1,0 1 1,1 0-1,-1 1 1,0 1 0,0 3-432,0 1 0,-4-2 518,-1-1 326,-5 0 0,0 5-122,-8 0 0,-4 0 0,-8 0 0,-1 2 497,-2 2 1,-2-2-391,2 3 1,3-2 0,-3 0 0,2 2 207,-2-2 1,3-1-275,-3-2 1,3 4 0,1 1 0,-3-2 129,-1-1 1,-1-2-261,1 0 0,-3 5 1,-7-1-1,-1-1 88,-3-1 0,0 3-142,-10-1 41,4 8 1,-10-9 0,6 5 0,0-1 0,1 0 58,-1-1 1,7 4-1,3-6 1,4 1 133,6 1-294,-4-4-1088,17 4 0,4-6 429,15 0 1,6 2-1,4 3 1,4 4 675,4 4 0,2 7 0,-1 2 0</inkml:trace>
  <inkml:trace contextRef="#ctx0" brushRef="#br0">15356 14245 8377,'0'-21'-102,"-5"6"1,-1-4-610,-2 3 967,4 2 1,-2-1 0,6 1 0,0 0-1,0 0 1,0-1 691,0 1 0,2 0 0,1 0-266,2 0 1,-1 4-2,-4 1 0,0 4 118,0-5 1,0 6 996,0-6-457,0 7-744,0-3 1,0 7-136,0 4 0,0 3-220,0 6 0,0 2 0,0 3 0,0 6-62,0 7 1,0 4-126,0 7 1,0 1-1,0 3 1,0 6-160,0 2 0,-4 10-18,-1 6 1,-6 6 0,6-35-1,0 1 1,0 0 0,-1 0-59,2-1 0,-1 1 0,-1 0 1,-1-1 126,2 1 0,1 0 0,0-1 0,0 1 1,-1-1-1,0 0 0,1-2 0,-1 0-75,-3 36 0,-3 1 16,6-1 0,-1 2 1,3-4-1,-2 2-138,2-2 0,0-3 183,-2-5 1,3 4-1,-2-5 1,2-1-5,2-2 0,-2-4 51,-2-1 0,1 2 1,-7-1-1,1 1 129,1-4 0,-5-1-44,4 2 0,1-3 0,0-3 0,0-1-133,0-3 1,5-3-29,-2-6 0,3 5 1,4-6-1,1-1-91,2-7 0,6-1 153,-2-8 0,4 5 1,1-6-1,1 0 156,-1-2 0,-5-7-59,1 1 1,-1-1 0,5 5 0,1 1 35,-1-1 0,-5-2 24,1-2 0,-1 2-35,6-2 0,-1-4-161,0-1 16,0-3 0,2-2 1,3 0-1,5-2 0,4-3-248,5-4 0,-1-9 0,6-1 0,1 2-127,2 1 1,2 2 63,0 0 0,-4 4 0,1 2 0,1 2-347,-2 3 1,-6-3-1721,1 1 2437,2 0 0,0 5 0,7 0 0</inkml:trace>
  <inkml:trace contextRef="#ctx0" brushRef="#br0">16607 14103 8269,'-14'-19'182,"1"0"1,3 1 0,4 1 0,1 0 0,1-2 0,0 1 786,3 3 1,7 0 0,4 3 0,2 1-418,3 1 1,-1 5-1,0-3 1,2 2 538,3 3-983,-3 8 0,6 4 1,-5 10-1,2 6 0,-3 7 1,-4 8-1,-4 4-8,-1 3 1,-3 7-836,-4-2 379,0 3 1,-4-1 0,-3 0-1,-1-1 1,-3-4-1451,-1-3 1260,-2-9 1,-4-3-1,2-8-540,4-8 1085,7-5 1,-1-19 0,7-5 0,6-8 0,5-8 501,6-5-397,7-7 0,-3 3 0,6-7 1,2 0-1,2 1 203,1-1 1,0 0-1,-6 1 1,-2-1 324,-1 0 0,-6 5-167,0 1 1,-8 10 0,-5 0 434,-4 5 1,-2 9-494,-4 8 1,-8 5 0,-6 5 0,2 6 50,1 6 0,2 1-290,0 6 1,1 1 0,2 6 0,3 3-404,2-3 0,1 4-202,5-2 0,8 5 0,5-5 0,7-1-1980,7-2 0,0-2-1165,11 1 3582,0-7 0,11 5 0,1-5 0</inkml:trace>
  <inkml:trace contextRef="#ctx0" brushRef="#br0">17559 14188 8221,'-6'-8'5659,"4"-5"-4696,-4 12 0,6-4 0,0 10 111,0 4 1,2 6-961,2 4 0,-2 3 0,4 6 0,-1-1-1250,0-3 1,4 2 524,-4-2 1,6 5 0,-3 2 610,0 2 0,5 1 0,-6-6 0</inkml:trace>
  <inkml:trace contextRef="#ctx0" brushRef="#br0">16607 15624 8348,'8'-22'755,"0"-4"1,-4 6 0,7-1-1,5-1 1,5 2 257,1-1 0,-3 7 0,3 6 0,-2 0-562,-2 0 0,2 5 1,-1 0-1,-1 6-143,-3 7-347,-7 2 0,5 4 0,-5 3 0,0 6 0,-3 5 0,-4 3 1,-2 1-548,-4 0 0,2 1-53,-7 3 1,1-2-1,-4-6 1,2 0-769,2-3 0,1-3 898,-2 0 1,-1-9 0,6-8 288,2-6 1,8-4 474,4-11 1,10-11 0,5-5 0,4-5 157,6-5 1,0-1 65,4-1 1,2 4-1,-5 1 1,-1 3 841,1 2 0,-3 8-328,-9 5 1,-7 5-1,-8 6 45,-2 8 0,-1 7-1117,-5 7 0,-1 8 1,-3 5-1,-2 4-576,-2 1 0,5-2-524,-2-2 0,5 1 0,5-1 1179,4 1 0,10-1 0,4 1 0</inkml:trace>
  <inkml:trace contextRef="#ctx0" brushRef="#br0">17659 15610 8125,'5'-15'285,"1"1"0,2 0 957,3 0 0,3 4 0,3 2 0,4 2-299,1 3 0,0 1 0,2 4 0,-5 3-657,-3 4 1,-2 5 0,0 5 0,-1 3-454,-4 1 1,-2 3-209,-7-2 1,0 3-1,0 1 1,0-1-510,0-3 0,-5-4 390,0-5 0,0-1 1,9-1-1,5-4-223,10-4 1,13-4 340,5-1 1,17-6-1,8-3 376,6-4 0,9-1 0,2-1 0</inkml:trace>
  <inkml:trace contextRef="#ctx0" brushRef="#br0">16920 16946 8112,'-5'-21'328,"0"-1"1,3-1 0,6 1 0,7-1-1,6 1 1,7-1 726,3 0 1,3 3 0,3 7 0,3 2 383,1 2-1350,4 6 1,-7-4 0,4 7 0,-6 2-1,-5 3 1,-5 6 0,-2 4-200,-2 4 37,-9 7 1,-2 1-1,-7 6 1,-2 0-1,-3 0 1,-3 2-1,-3 0-804,-3-1 0,3-1 558,-8-4 1,3-1 0,2-1 0,0-3 24,0-5 0,4-8-207,1-2 391,5-5 1,1-4 210,13-10 0,1-4 0,13-4 0,1-2 68,2-2 1,7-2-121,4-4 1,-1-1 0,1 1 0,-1-1 13,0 1 1,2 0-37,-6-1 0,1 2 1,-7 2-1,-5 3 227,-8 1 1,-5 7 105,-4 5 1,-5 5 0,-2 0 0,-9 2 384,-6 2 0,-8 6-430,1 4 1,2 4-1,0 5 1,0 3 135,0 0 1,4 10-378,-1-4 1,5 4 0,5-4-1,4-1-624,3-3 0,4 3-167,3-4 0,10 3 1,14-3-1,9-5-1200,8-7 0,6-5 124,9-6 1462,4 0 1,6-12-1,0-4 1</inkml:trace>
  <inkml:trace contextRef="#ctx0" brushRef="#br0">18071 17017 8050,'0'-14'849,"2"-2"965,3-3-1340,2 3 0,12-4 0,2 6 1,1 1-1,3 2 0,2 3 1,2 2 1066,-1 2 1,-1 4-1641,-3 5 68,2 3 0,-15 8 0,4 3 1,-4 5-1,-3 2-144,-4 3-144,-2-1 1,-2 1-1,0-1 1,-2-1-1,-1-2-118,-1-1 1,-1-7 0,5 2 0,1-3-112,4-2 0,5-1 521,9-4 0,3-2 1,8-7-1,3 0 309,5 0 1,-4 0-96,0 0 1,-6 0 0,-6 1 687,-8 4 0,-9 8-498,-14 6 1,-13 6 0,-18-1-1,-6 2 96,-6 3 0,2-5-784,-3-1 1,9-5 0,0 1-1,8-5-3108,6-5 3419,11-2 0,19-7 0,8 0 0</inkml:trace>
  <inkml:trace contextRef="#ctx0" brushRef="#br0">18683 14060 8400,'-19'-14'97,"0"0"0,1 1 1,2 2-1,2 1 0,0-1 1153,0-1 0,1 2-543,4 1 0,2 4 1,11-3-9,5 2-591,7 1 0,19 0 0,4 1 1,8-1-1,10 0 0,8-1 1,6-1 108,5 1 1,-35 1 0,0 1-189,6 1 1,1 1-1,-4-3 1,0 0-1,4 2 1,1 0-1,-3 0 1,-1 0-146,1 0 1,-2 0 0,-1-2 0,0 0 191,-2 3 0,-2-1 0,26-3 1,-6 3-1,-17-2 382,-10 2-99,-7 1 1,-19 2 64,-6 0 1,-6 0-257,-8 0 0,0 8 0,-1 5 1,0 6 133,-4 3 1,1 8-180,-5 8 1,5 0-1,-1 3 1,3 6 76,2 7 1,5 3-265,-1 14 1,7-2 0,1-28 0,-1 1 0,2 0 0,1 1-71,0 1 1,0 0 0,0 5 0,1 0-60,1 1 0,1 0 1,0-1-1,2 1 0,2 2 1,0-1-1,0-2 1,0 0-68,1-2 0,-1 1 0,0-2 0,0 1 202,0 0 0,0 1 0,-2-3 1,0 0-1,-1-4 0,1 0 1,0-1-1,1 0 12,0 1 1,1 1 0,2 2 0,1 0 143,-1 1 1,1 0 0,-1 0-1,1 0 1,-3-2 0,0-1 0,0 1-1,2 0-10,0-1 0,1 1 0,-5-1 0,1 0-47,1-2 1,0 0 0,-2 38 0,-1-7 0,-2-2-66,-2-2 1,-2 0 103,-2-5 1,-9-5-1,-8-7 1,-1 1 429,-3 0 0,-2-6-278,-1 3 0,1-4 0,2-3 0,1-1 343,-1-3 0,-2 0-478,-2 1 0,3-4 0,0-5 1,4-1 14,2 1 0,1-2-138,4-4 1,1-2-1,2-7 127,2 0-308,-3-6-205,12-2-3571,-5-6 3983,6 0 0,0 0 0,0 0 0</inkml:trace>
  <inkml:trace contextRef="#ctx0" brushRef="#br0">21540 15681 14809,'-38'-7'0,"5"-2"0,13-4 0,21 1 1,25 1 984,16 1 0,4 1 0,6-4 0,0 2-831,-1 1 0,6 6 0,-4-4 0,4 2-522,-1 2 120,-9 3 0,2 7 0,-6 4 0,-4 4 0,-4 5 0,-10 6 0,-8 7-2044,-9 6 0,-12 4 1041,-11 6 1281,-11-4 1,-12 11 0,-10-3 0,-4 2 0,-5 0 0,-1-2 0,-1 0 690,4-2 0,9-5-316,4-7 0,5-7 1,12 1 865,6-7 1,8-11-563,16-9 1,11-3 0,12-2 0,10-2-46,8-3 0,6-3-716,9-6 0,4 0 0,8 0 1,3-1 104,-36 9 0,0-2 1,2-2-1,0 0 1,1-1-1,-1 0 1</inkml:trace>
  <inkml:trace contextRef="#ctx0" brushRef="#br0">22976 15283 8521,'18'-70'219,"7"4"1,16 4-3,-14 32 1,4 2 0,9 1 0,3 3 0,5 0 0,3 2 0,0 2 0,-1 1 256,1 2 0,-1 1 0,-3 1 0,0 1 0,-3 2 0,0 1 0,-4 1 0,-1 2 429,27-3 1,-10 8-589,-18 12 1,-5 7-1,-11 14 1,-8 5-255,-8 8 0,-20 6-68,-14 8 1,-10 10 0,11-30-1,-3 1 1,-1 2 0,-1 0-453,-2 4 0,0-1 1,1-1-1,0 0 410,-1-2 1,1 0 0,3 0-1,0 1 1,-1 2 0,1 1-1,1-1 1,2 1-142,2-2 0,3 1 0,3-2 1,5-1 55,-1 26 0,9 0 0,16-7 1,13-7-117,18-6 0,29-8 271,-31-25 0,2-3 0,8-1 0,2-2 0,1-2 0,2-2 0,2 0 0,2 0-286,1 0 1,0-3 0,0-1 0,-1-2 136,-3-2 0,-1 0 1,-4-1-1,-1 0 1,-4-1-1,-1-1 0,-3 1 1,-2 0-561,33-7 1,-16 4-388,-13 1 1,-18 6-1483,-20-2 2557,-19 4 0,-19-1 0,-10 7 0,-3 6 0</inkml:trace>
  <inkml:trace contextRef="#ctx0" brushRef="#br0">23403 15908 8551,'-14'-25'1580,"1"-2"0,8 2-146,15 4 1,15 7 0,27 3 0,11 1 202,10-1 0,1 5-1620,-34 3 0,1 1 0,39 1 0,-37 1 0,0 0 0,1 0 0,0 1-342,4 1 0,-1 1 0,-3 1 0,0 0 0,5 3 0,0 0 0</inkml:trace>
  <inkml:trace contextRef="#ctx0" brushRef="#br0">7920 4791 11310,'0'-14'-526,"-5"4"0,0 1 547,2-2 1,2 3 0,1-2 0,0-1 0,0-1 0,0-3 0,0 1 290,0 0 0,0 0 1,1 0-1,2-1 1,2 1 43,-2 0 0,0 0 0,0-2 1,2-1-1,-2-2 0,-1 0 201,-2-2 1,0 5-1,0-4 1,2 1 37,2 0 1,-2 0 0,3 5 391,-4-1-898,-1 8 1,0 3 0,0 14-101,0 9 0,-1 8 138,-4 6-359,3 9 1,-9 4 0,5 6 0,0 2 0,-2 0-376,0-2 0,5 2 0,-2-7-84,3-1 1,2-8 0,2-7 344,3-5 0,-2-3 0,6-8 0,2-8 525,2-3 0,1-8 86,0-5 0,1-2 0,0-13 45,4-1 1,-3-2 0,3 0 229,-3 4-372,-2-4 1,0 11 0,1-3-1,0 3 1,3 4 7,1 2 1,0 2-1,-4 5-239,4-2 1,-3 1 0,3 5-13,-3 4 19,-2-4 1,-4 10-1,-1-4 457,2 1 737,2-5-830,-5-3 1,-2-8 0,-6-6 0,0 0-21,0-1 0,0 1-888,0 0 1,0-5-1,0 0-622,0 2 0,2 2 342,2 6 0,4-2 1,6 4-1,2 1 884,3 0 1,3 1 0,7 5 0</inkml:trace>
  <inkml:trace contextRef="#ctx0" brushRef="#br0">8616 4620 8275,'-12'2'5270,"1"1"-1996,1 2 0,7 6-1928,-2-2 1,4 4-1083,1 1 1,0 0 0,1 1-501,4-1 1,3 5-1,6 1 1,0 2-1,1 2-3587,-1-2 0,0 5 3818,0-3 1,0 3-1,1 1 1</inkml:trace>
  <inkml:trace contextRef="#ctx0" brushRef="#br0">7962 16207 9944,'0'-10'-17,"0"1"1,0-2 0,0-2 519,0-1 1,0 4-9,0 1 1,0 4-1,0-4 233,0-2 0,-1 4-300,-4 3 1,3 0 368,-2 0-137,2 2-119,2-4 31,0 6-372,0 0 0,0 6 147,0 4-334,0-4 1,2 5 0,1-5-1,2 2 12,-2 3 1,-2 2 57,-1 1 0,0 2 0,0 1 1,0 4 36,0 1 1,-4 2-215,-1 4 0,-5 0 0,4 1 0,0 1-264,-1 3 0,3 2-2288,4 3 1646,0 3 1,1-10 0,6 7 986,7 2 0,6-5 0,9-1 1</inkml:trace>
  <inkml:trace contextRef="#ctx0" brushRef="#br0">10379 15908 9944,'0'-14'-82,"0"-2"0,0-1 0,0-2 1,0 1-1,0 3 0,0 0 1883,0 1-1200,0 0 1,0 0 0,0 0 0,0-1-1,2 1 515,3 0 0,-2 6 0,5 5-673,-2 6 1,0 5-290,-1 6 1,-3 2 0,4 3 0,-1 6-68,0 7 0,4-1-198,-4 7-116,6-6 0,-3 9 1,6-3-1,2 3 1,1 2-4280,2-1 3488,6 1 796,-3 0 0,20-1 1,2 1-1</inkml:trace>
  <inkml:trace contextRef="#ctx0" brushRef="#br0">13379 15894 8210,'0'-24'127,"0"1"0,0-1 0,0 2 0,0 3 0,0 3 0,0 2 1404,0 0 0,0-1 88,0 1-1100,0 6 0,2 4 1,1 8-1,2 7 192,-2 7 0,3-1 0,-1 7 0,0 1-254,1 2 0,-3 3-435,7 3 0,-1 2 1,5 4-1,1-1-1140,-1 2 0,2-4 900,3 2 218,3 0 0,12 5 0,3-1 0</inkml:trace>
  <inkml:trace contextRef="#ctx0" brushRef="#br0">9000 4805 11221,'-4'-14'-405,"-1"0"0,0 0 1,0-1-1,-1 1 451,-2 0 1,5 0 0,-3-1-1,1 1 1,0 0 382,2 0 0,-3 4 0,1 1 1,2-2 600,1-2 180,-4 5 0,6-1-115,0 9 0,1 4-972,9 15 1,-1 4 0,6 7 0,-1 3-404,0 5 0,0 3-1228,0 1 1257,1 7 41,-1-4 1,6 10 0,3-5 0</inkml:trace>
  <inkml:trace contextRef="#ctx0" brushRef="#br0">6725 6127 8701,'0'-14'472,"-1"-3"1,-2 1 0,-2 3 0,0 1 800,-1-1 1,4 7 0,-2 6-1206,2 8 0,2 6 0,0 3 0,2 4 0,1 1 0,1 1-359,0 0 1,-3-1 0,1-5 0,1 2-281,2-2 1,1-1 0,-3-2-1,2 1-12,-2-1 0,-1-5 255,-2 1 499,6-7 0,-3 8 1,7-6 563,1-2 0,1-1-410,3-2 1,-1 0-1,2 0 1,1 0 121,2 0 0,1-2 0,-2-3 1,2-4 156,2-4 1,-4-1-259,1 0 1,-3-2-1,-2-2 1,-2-2 118,-2-2 0,1 3-398,-6-5 0,-1 7 0,-4-4 1,2 2-690,3 0 545,-4 0-1367,6 5 1,-1 6-1,3 4 1,4 2 1443,1 2 0,1 6 0,-1 2 0</inkml:trace>
  <inkml:trace contextRef="#ctx0" brushRef="#br0">7237 6056 8455,'0'-19'373,"2"0"0,1 2 579,2 1 1,1 2-1,-1 0 925,4-1 1,-1 8-1469,2 2 1,-6 3 0,6 4-312,1 3 0,-5 2-765,-1 8 470,3 5 1,-7 2-1,4 7 1,-3-1-1,-2 1 1,0-1-1,0 0-742,0 1 0,0-5 648,0-1 1,0-4 0,0 3 1041,0-1-555,6-2 135,2-11 1,1-2 0,1-7 0,3-4 0,2-5-10,4-2 0,0-3 0,-4 1 0,-1 0-630,0 0 0,0 4-1599,0 1 1,1 6 1906,-1-2 0,0-3 0,0 0 0</inkml:trace>
  <inkml:trace contextRef="#ctx0" brushRef="#br0">7593 6014 8455,'0'-15'456,"0"1"1,0 0 0,0 0 650,0-1 1,0 6-1,0 0 3189,0-3-2869,0 6-905,0 0 1,1 6-1,2 1 1,4 4-1,-1 5-297,0 2 0,4 2 0,-4 1 0,1 0-222,-1 4 0,5-3-372,-2 3 0,-1 2 1,0-2-1,0-2-1065,0-1 0,-5-2-1797,2 0 2195,3 0 1036,-7 1 0,12 5 0,-5 2 0</inkml:trace>
  <inkml:trace contextRef="#ctx0" brushRef="#br0">6555 7620 8340,'0'-19'290,"-2"0"1,-1 2-1,-2 1 1,2 2-1,0-1 643,-2 1 1,2 6 0,-5 5-1,2 8-546,3 9 0,1 7 0,2 7 0,0 2-547,0 3 0,0-1 0,-1 4 0,-3-1-463,0-3 0,-1-1 1,5-1-1,0 0-136,0-3 1,0-8 511,0 0 0,5-8 0,1-3 0,2-2 292,3-3 0,-3-7 98,1-6 0,-1-7 0,3-2 1,-1 0 563,1-2 0,-3 6-452,1-4 1,-4 3-1,4 2 1,2 1 27,2 3 1,1-1-217,1 7 1,-1-1 0,0 5 0,0 0-71,0 0 0,1 0-13,-1 0 0,0 0 1,0 0-1,1 0 655,-1 0-460,0 0 0,0-6 0,-1-4 1,-4-2-16,-4-3 0,-2 0-123,2-4 0,-3 1 0,2-6 0,-2 1-685,-2 1 1,5 0-274,-1 3 0,6 3 917,-5-3 0,12 3 0,-1 2 0</inkml:trace>
  <inkml:trace contextRef="#ctx0" brushRef="#br0">7052 7407 8368,'0'-22'561,"5"1"0,1 7 1,1 0 1300,-1-1-1364,5 1 0,-1 0 0,7 1 1,0 2-1,-2 3 0,-4 2 0,0 3-25,1 1 0,3 2-688,-1 0 1,-5 7 0,-1 2 0,-1 4-512,-4 1 0,3 5-184,-1 0 1,-1 0 0,-4-3-105,0 3 0,0-4 1064,0 4 0,0-8 0,2-3 0,1 0 85,2 0 0,6-5 50,-1 2 1,1-2-1,0 0 1,-2 2 477,2-2 1,2 4-213,1-3 1,0 7 0,0-1 0,-1 2 374,-3 3 1,-4-1-129,-6 0-613,0 0 0,-2 7 0,-2 1 0,-6 0 0,-3-1-308,-1-1 0,0-4 0,0 3-517,0-3 1,4-7-2478,1 1-35,5-7 3252,4 3 0,8-18 0,7-4 0</inkml:trace>
  <inkml:trace contextRef="#ctx0" brushRef="#br0">7721 7293 8426,'0'-22'332,"0"3"0,0 8 0,0 1 0,0-1 3801,0-1-2873,0 4 0,6 3 0,2 11-534,0 9 1,0 0 0,-4 8 0,4-1-135,0 0 1,3 0-614,-6 2 0,4 2 1,-2-3-1,1 0-497,3 1 1,-3-7-346,1 2 0,-4 2 0,3-2 0,0-2-4249,0-1 5112,-5-2 0,9 0 0,-4 1 0</inkml:trace>
  <inkml:trace contextRef="#ctx0" brushRef="#br0">10436 6767 8466,'0'-9'513,"0"-1"127,0 7 619,0-3-7,0 6 718,0 0-1634,7 0-409,0 0 61,8 0 0,-1-2 0,0-1 0,0-2 0,2 0 0,2 1 0,2-3-226,2-1 1,2 4 208,4-6 0,1 5 1,1-2-1,1-1 75,3 0 0,5-2 33,-1-4 1,-2 0 0,2 0 0,2-1 36,1 1 0,3 0-54,3 0 0,-7 1 1,3 2-1,-2 2 115,0-2 0,-2-2-153,4-1 0,-8-1 0,6 1 0,-3 0-19,-2 0 0,-3 0-12,5-1 1,-5 1 0,3-2 0,1-1-24,-1-2 0,2 0-30,5 5 52,-1 0 0,1-1 0,0 1 0,-2 0 0,0 0-12,1 0 1,-7-1 0,6 1 0,-3 0 4,-1 0 0,-1-1 37,2 1 1,-2 0 0,-4 0 0,2 0 79,3-1 0,-1 1 54,2 0 1,-3 0 0,-7 1 0,1 2 177,-1 2 0,4 1-202,-4-2 1,4-2 0,-10 4 0,2 0 19,-1 3 0,-1-1-177,2 1 0,3-4 0,-3 2 0,2 1-163,3 0 1,-1-6-23,1 3 1,-2 1 0,-2 0-1,-3 0-428,-1 0-563,4 5 520,-9-9 0,-4 10-129,-12-3 1,-1 4 0,-9 2 809,-1 4 0,-1 3 0,-3 6 0</inkml:trace>
  <inkml:trace contextRef="#ctx0" brushRef="#br0">11602 6014 8420,'-9'-5'463,"1"-2"1,1 0 1102,4-4 0,2 3-1096,1-2 0,6 7 0,2-3 0,1 1-120,1 0 1,4 0 0,5 5-1,0 0-102,2 0 1,1-4 0,6-1-1,2 2 23,3 1 0,4 2-241,5 0 1,9 0-1,4-1 1,5-2-20,0-2 0,0 0 1,0 3-1,3-1-207,2-1 1,-10-3-23,2 2 201,-3 4 0,-2-7 1,0 5-1,-1-2 1,-4 0 116,-4-1 1,-5 4 0,0-4 0,-5 1 108,-3 1 0,-3-3-71,-4 3 1,3 2 0,-7-4 396,-2-1-600,-7 6-563,-4-5-423,-6 6 0,-2 0-146,-2 0 0,0 0 357,-5 0 0,4 4 0,-4 3-1809,-2 0 2649,4-3 0,-12 8 0,4-4 0</inkml:trace>
  <inkml:trace contextRef="#ctx0" brushRef="#br0">12043 5459 8420,'-8'-6'180,"-5"4"1,5-4-1,-1 1 2202,-1 0 171,1 1-847,1 4-350,2 0-927,18 0-374,-2 0 1,10 0 0,-5 1-73,-1 4 0,0-3 41,0 2 0,1 3 0,0-1 1,3 0 78,1 1 0,6 2-39,-1-4 0,7 4 0,4-2 0,3-1-12,6 0 1,0 4 68,8-6 0,1 6 1,3-4-1,0 1 112,-4-1 1,-3 0-40,-6-1 1,-2-3-1,-5 2 1,-6-2 94,-5-2 0,-7 5 1,1-1-1,-4-1 200,0-1 1,-6-2 139,1 0 1,-6 0 274,6 0-972,-7 0 0,5 0-523,-3 0 81,-4 0-903,5 0-398,1 0 0,-6 2-3312,4 2 1742,-3 4 3381,-2 6 0,6 1 0,2-1 0</inkml:trace>
  <inkml:trace contextRef="#ctx0" brushRef="#br0">22976 15752 6905,'-1'-8'581,"-2"2"1,-4-1-1,-1-2 608,-3-4 0,3 5 0,-1 2 586,-2 0 0,1 4-817,6-3 1,13 2-550,20-2-621,5 4 0,18-7 0,10 3 1,17-4-1,-32 2 0,2-1 212,7 0 0,2-2 0,9-4 0,2-1 0,3-3 0,0 0 0</inkml:trace>
  <inkml:trace contextRef="#ctx0" brushRef="#br0">13891 4563 8452,'-22'-14'-32,"2"0"1,5 0 0,1 0-1,0 1 1,0 2 1769,-1 1-1506,1 1 1,5 1 0,1 2 0,2-1 0,4 0 0,5-3 0,8 2 0,8 0 146,10 0 1,1-1 0,7-5 0,5 1-1,2 2-181,3 1 1,7 6 0,-4-4 0,1 2 61,-4 2 1,2-2-253,-1 1 1,-6 2 0,-7 8 0,-3 4-74,-5 4 0,-15 3 74,-2 3 1,-9 3 0,-5 6-66,-6 1 1,-10 5 0,-9 4 73,-7 3 1,-5 7 0,0-1 0,1-1-21,2-2 0,8-3-53,2-3-2,-1-3 1,15-7-1,0-1 1,8-3 0,7-5-1,7-5 1,9-4-199,9-6 1,1-2 147,10-2 1,-3 0 0,4 0 0,1-2-389,2-2 0,-6 0-59,-7-5 0,-1 1 0,-8-1-1706,-1 4 665,-9-3 1595,-3 6 0,-18-4 0,-4 6 0</inkml:trace>
  <inkml:trace contextRef="#ctx0" brushRef="#br0">14104 4777 8452,'-6'-8'363,"3"0"763,-7 3-610,1 4 19,1-6 1,3 7-1,10 0 1,5 0 975,2 0 1,4-1-1053,3-4 1,5-3 0,9-5-626,5 4 1,4-5 0,4 1-278,2-4 1,5-2 0,-1 3-1,2-1-1321,-2-2 1,-4 1 763,-10 9 1,-4-2 999,-5 6 0,-1-6 0,1 3 0</inkml:trace>
  <inkml:trace contextRef="#ctx0" brushRef="#br0">14858 4592 8423,'0'-14'-553,"0"-1"1195,0 1 1,0 0 434,0 0 1,-2 6 1067,-2 3 91,2-3-855,-4 7-1323,6-6 1,0 14 0,1 2 0,4 5-1,3 4-299,0 1 1,5 6 0,-4-1-1,4 3-1432,1 1 0,0 5 339,0 0 1334,-6 0 0,5 2 0,-5 2 0</inkml:trace>
  <inkml:trace contextRef="#ctx0" brushRef="#br0">14375 8160 8210,'-7'-28'-15,"6"6"1,-4 3-1,3 1 1,2 1-1,0-4 1,0 1 0,0-1 956,0 4 0,7-4 0,2 1 0,4-2-585,1-3 1,5 4-1,2 2 1,1 3-1,3 2 1,3 1 146,6 4 1,-6 3 0,2 7-391,-5 4 1,-7 4 0,1 10 0,-5 5 0,-5 4-207,-4 6 1,-5-1 0,-6 8-1,-9 5-262,-7 3 0,-5-2 234,-1 5 0,0-4 0,-1 4 1,1 0-206,-1-2 1,6-1 264,-1-6 1,8-7 0,0-1 0,7-3 59,3-4 0,7-4 37,9-15-90,15-2 0,0-7 0,15 0 1,2-2-1,6-3 0,1-4 0,0-5-267,-4-5 1,0 3-21,-3-3 1,-7 8 0,-6 1-2542,-9-1 2200,-4 5 0,-15-2 0,-5 5 681,-7-2 0,-16-6 0,-3 3 0</inkml:trace>
  <inkml:trace contextRef="#ctx0" brushRef="#br0">14602 8402 8263,'-19'-14'-99,"0"-2"270,2-3 0,1 5 344,2 0 1,1 4-1,2 7 366,2-2-502,-1 0 48,2 5 1,2 7-174,6 2 0,1 2 0,4-1 0,6-6-254,7-2 0,4-2-289,6 0 0,2-6 0,3-4 0,5-2-264,3-3 1,4 1-1,2 0 1,5 1 552,3 4 0,2-10 0,0 3 0</inkml:trace>
  <inkml:trace contextRef="#ctx0" brushRef="#br0">15256 8288 8263,'0'-22'269,"0"2"0,0 5 2515,0 1-2527,0 6 0,2-3 0,2 8 0,6 5 1,3 5-1,-1 8-1172,-2 4 1,2 3-1021,-2 6 1731,-4 1 0,0 4 0,-6 0 0,0-1 0,0-2 1,0-2-1,0 0 273,0 1 0,-4-5 407,-1-1 1,0-5-1,5 1 1285,0-4 0,2-7-1110,2-3 0,6-3 0,9-4-235,5-3 1,2-3 0,4-6-474,4 0 1,-3 0 0,7 0-1,2 1-2095,1 3 2152,-5 4 0,5 6 0,-5 0 0</inkml:trace>
  <inkml:trace contextRef="#ctx0" brushRef="#br0">16820 5573 8259,'-5'-10'-263,"1"1"0,0-2 0,3-2 260,1-1 1,0 0 0,0 0 0,0-1 0,0 1 0,0-2 0,0-1 349,0-2 1,0-5 0,0 4-1,0-1 98,0 1 0,0 1 0,0 5 144,0-1 0,0 1 0,0 0-141,0 0 1,-2 6-1,-1 5-372,-2 6 0,-1 6 1,3 10-1,-3 5 107,-2 3 1,3 1-260,-5 1 0,3 1 0,-5 1 1,3 4-280,-2 1 1,5-4 149,1 1 0,3-3 1,2-2-1,0-1-479,0-3 622,0-3 0,7-9 213,2-2 1,2-6 0,0-8 0,-1-4-1,-1-2 198,-1 1 1,5 1-289,-4-2 0,4-2 1,1 4-1,0 0-103,0 3 1,5 2 0,0 0 0,-1-2 35,-2 2 0,3 1 1,-1 2-1,0 0 56,-2 0 0,-2 0 408,0 0-378,0-6 1,-4 0-1,-1-5 1,2 0-1,2-3 94,1-4 1,-4-2 0,-1 2 0,1-2-282,-3-2 0,5 4-856,-8-1 295,1 3 0,0 7 0,1 1 668,2 2 0,-5 1 0,3 5 0</inkml:trace>
  <inkml:trace contextRef="#ctx0" brushRef="#br0">17247 5473 8319,'0'-9'-566,"0"-1"796,0-1 0,0 3 0,0-1 430,0-2 1,-2 5-302,-3 1-330,-3 3 1,-1 2-1,1 2 1,0 3-1,2 4 1,-1 5 55,4 5 1,2-1 79,1 5-246,0-5 0,4 2 0,3-6 0,1 1 0,3-1 206,1 0 0,7-1 1,0-4-1,-1-4 353,-3-4 0,0-1-31,-1 0-378,0-6 0,0-2 0,-1-8 1,-4-1-1,-2-3 483,-1-3-716,-4 0 1,4-1 0,-4 2-1,1 1 1,3 2-902,2-1 1,1 6 0,6-2 1064,-1 5 0,6 8 0,2-4 0</inkml:trace>
  <inkml:trace contextRef="#ctx0" brushRef="#br0">17702 5615 8392,'0'-9'-251,"0"0"0,0-3 2039,0 0-1385,0 4 0,0 0 0,0 3 0,1-3 1,2-1-1,4 1 0,0 2 172,5 3 1,-5 1-673,3 2 1,-1 0-1,4 2 1,-2 2-432,-1 6 0,-7 4 282,1 5 0,-2-3 0,-2 4 0,-2-1-30,-2 0 1,1 2 333,-7-2 0,2-2 1,-3 5-1,3-1 80,2-4 1,-4-1-69,6-2 0,-6 0 0,5 1 65,2-1-142,2-6 0,2-2 0,4-6 1,5 0-302,2 0 1,4 0-126,3 0 0,-2-2 0,5-1 0,1-2-370,-1 2 1,0-3 802,1 1 0,4-6 0,-5 3 0</inkml:trace>
  <inkml:trace contextRef="#ctx0" brushRef="#br0">18228 5544 6838,'0'-9'-361,"0"-1"450,0 7 0,0-5 30,0 4-230,0 2 99,0-4-1,0 6-62,0 0-220,6 0 63,-5 0 98,6 0 0,-7 1 134,0 4 0,0-3 0,0 10 0,0-2 0,0-4 0,0 7 0,0-10 0,0 6-12,0-5 1,0 8 11,0-2 0,0 2 0,0 2 0</inkml:trace>
  <inkml:trace contextRef="#ctx0" brushRef="#br0">18242 5687 5757,'-8'-8'154,"2"1"-105,6 7 232,0 0-77,6 0 36,-5 0-246,6 0 16,-7 0 177,0 0 1,1-4-112,4-1 33,-3 0 30,4 5-67,-6 0-482,0 0 388,0-6-11,0 4-62,0-4 50,0 6-29,0 0 17,6 0-92,-4 0 62,4 0 2,-6 0 121,0 0 17,0 6-47,0-4 1,0 6-56,0-4-21,0-2 0,2 9 62,3-6 1,-4 1-28,4-1-163,-4-4 0,-1 7 130,0-3 1,5-2 67,0 7 0,0-7 0,-5 5 5,0-3-3,0-4 18,0 5-20,0-6 0,6 7 0,2 1 0</inkml:trace>
  <inkml:trace contextRef="#ctx0" brushRef="#br0">17559 4905 8216,'-12'-16'-125,"1"-2"1,3 0-1,1 0 1,3 2 0,-1 2 318,0 0 1,0 4 0,5 1 0,0-2-1,0-2 155,0-1 0,0 0 0,0 0 1,0-1-17,0 1 0,5 0 0,2 0 0,0 0-92,4-1 1,2 1 0,3 1 0,1 2 98,2 2 0,0 4-263,-5-4 1,2 6-1,2-2-216,1 3 1,-2 4 0,-6 3-185,-2 4 285,-5 4 1,2 7-1,-6 4 1,-2 3-1,-2 1 1,-7 1-1,-5 1-179,-3 3 1,-5-5 119,5 1 0,0-1 0,3-6 0,-1 2 77,-2 0 0,5-7 82,4 2 0,7-3 0,0-2 14,6 0 0,7-6-36,9-3 0,4-4 0,9-1 0,3 0-148,1 0 1,0-1-160,2-4 1,-3 3 0,-7-2 266,1 2 0,-1 2 0,1 0 0</inkml:trace>
  <inkml:trace contextRef="#ctx0" brushRef="#br0">17901 5758 7635,'-8'-2'-451,"1"-1"0,1-2 1137,-3 2 0,1-3 231,-2 1-512,7-6 1,-3 3-118,6-6 0,0 4 0,0 1-35,0-2 0,-2-2 1,-1-1 268,-2 0-322,0-1 1,1 1-1,-3 0 161,0 0 1,3 0-44,0-1 0,-3 6 0,3-1 158,0-1 0,3 3 41,1-1 1,-5 4-111,0-4-396,1 6 1,4-2 0,1 8 0,2 3 116,2 2 1,1 3-89,-1 8 1,-2-1-1,5 4-75,-1-2 0,-3 6 0,-4-3 0,2 3 1,1-1-158,2-1 0,-1-1-145,-4 6-150,0-1 1,0-1 0,0-2 0,2-1 0,1 0-793,2-2 0,4-2 0,-2-6 0,2 1-1113,7-1 2392,-2-6 0,13 4 0,-5-4 0</inkml:trace>
  <inkml:trace contextRef="#ctx0" brushRef="#br0">18327 5644 8268,'5'-19'107,"0"0"0,-2 2 756,-2 1 1,-1 2 973,0-1-532,0 8-883,0 0 1,0 18 0,0 3-1,0 2 1,0 0 175,0-2 0,0 2-720,0 3 1,0-2 0,2 7 0,1 0-1377,2-2 1,4 5 486,-4-4 1,5 0 1010,-6 0 0,7 1 0,-3 4 0</inkml:trace>
  <inkml:trace contextRef="#ctx0" brushRef="#br0">17076 7364 8172,'-10'0'-434,"1"0"0,-2-1 269,-2-4 478,5 3 0,0-4 1,5 4-1,-3-1 1,0-3-1,-1-2 538,4-3 0,-3 3 0,1-2 80,2-1 0,-3-1-209,1-2 1,0 4-890,5 1 226,0 5 0,0 0 0,0 8 0,0 6 61,0 3 0,2 7 0,1 5 0,3 7-476,2 6 0,0 3-1005,2 2 1029,2-1 0,-4 1 1,6 0-1,-1-1 1,-2-1-339,-2-3 1,1-8-1,4-8 705,0-1 0,1-9-14,-1-7 0,0-5 0,-1-6 0,-2-7 217,-2-4 1,1-4 97,4 2 1,0 4-1,0-4 1,1 3 273,-1 2 1,0 4-560,0 1 0,2 6 1,1-2-1,2 3 128,-1 2 0,-2 0-130,-2 0 1,0 0-1,0-1 81,0-4 1,-4 2 221,-1-7-246,-5 1 0,7-2 0,-7-2 1,1-4-1,0-2 22,0-2 0,-1-2 0,-4 2 0,2-1-334,3-3 0,-4 4-503,4 2 1,3 3 0,0 2 0,1 1-2740,1 4 3448,-1-4 0,12 5 0,1-6 0</inkml:trace>
  <inkml:trace contextRef="#ctx0" brushRef="#br0">17531 6739 8172,'-13'-15'280,"2"1"1,3 0 0,0 0-1,2 0 1,0-1 969,3 1 0,3 6-819,4 3-535,4 4 0,2 1 1,-1 0-1,2 0 0,2 1 12,1 4 0,-4 1 0,-2 6 0,-2-1-41,-3 4 0,-1 1 136,-2 8 1,0-5 0,-2 5 0,-1 1 9,-2 2 0,-4 0 1,4-4 1,-1 4-1,2-5 1,0 0 33,0-3 1,4-5-26,5-4 0,5-2 1,9-5-1,4 2-351,4-2 0,6-6-357,1-2 0,5 0 685,-1 5 0,-3 0 0,-1 0 0</inkml:trace>
  <inkml:trace contextRef="#ctx0" brushRef="#br0">17730 7606 7799,'8'-7'-528,"5"6"1,-4-5 1064,4-1 1,-5 4-1,-2-5 271,0 2 0,-3-5 1,5 1-79,-1-2 1,4 2-488,-2 1 0,2 4 1,0-3-268,-1 2 0,-6 1 1,4 7-307,-1 2 1,-3 0 0,-4 5 0,0 4-301,0 4 0,0-1 482,0 3 1,-4 1-1,-3 1 48,-1 1 0,4-5 1,-4 2 106,1-3 0,3-2 0,4 1 361,0-1 0,0-5-2,0 1 0,1-2 0,4 1-260,5-4 0,4-4 1,3-1-1,4 0-476,1 0 0,0-1 0,3-2-58,-1-2 1,-2-1 0,3 2 427,-1 0 0,-7-7 0,4 3 0</inkml:trace>
  <inkml:trace contextRef="#ctx0" brushRef="#br0">18398 7549 7765,'0'-19'-46,"0"0"1,-1 5 0,-3 4 0,0-1 0,1-1 0,1-3 2853,2 1-1800,0 6 0,0-4-663,0 2 1,0 5 0,0 5 0,0 8-313,0 5 0,2 1 0,1 0-306,1 1 0,8 0 1,-5 3-1,3 1 1,-1 0-484,2 1 1,2-2 85,1 5 0,1-4 670,-1 5 0,0 0 0,0 4 0</inkml:trace>
  <inkml:trace contextRef="#ctx0" brushRef="#br0">22308 4862 8374,'-2'-9'-51,"-1"-1"1,-1-1 0,-1-2 0,0-1 401,0 0 1,1 0 0,4 0 0,0-1 0,0 1 0,1 0 60,4 0 1,1-1 0,7 3-248,1 2 1,-3-2-1,10 2 1,-1-1-1,2 2 16,1 4 0,3 3 0,-4 2 1,2 0-292,0 0 1,-7 7-34,2 2 1,-9 12 0,-6 6-1,-2 4 0,-4 9 0,-2-2 1,-7 3-1,-5 3-110,-3 3 0,-6-3 138,1 4 1,-1-6 0,1-4 0,5-4-9,3-4 1,2 1 146,0-2 0,6-4 0,5-11 0,4 0-110,4 1 0,12-8 0,2-2 0,8-3-558,6-2 1,1 0 323,8 0 1,-2-2 0,7-1 0,-3-3-673,-1-2 992,-7-2 0,5-4 0,-4 0 0</inkml:trace>
  <inkml:trace contextRef="#ctx0" brushRef="#br0">22209 5075 8351,'-15'0'-36,"3"-1"1,1-2 0,1-2 527,-1 2 0,5-1-481,1 0 0,5 2 0,6-3 0,7 2 30,4-1 0,9 2 1,-3-4-1,4 1-113,2 0 1,4 0-1,0 5-3,-1 0 1,-2-4-1,0-1-131,3 2 0,-3 1 1,3 2-1,-5 0-597,-4 0 1,1 0 178,-6 0 624,7 0 0,-11 0 0,6 0 0</inkml:trace>
  <inkml:trace contextRef="#ctx0" brushRef="#br0">22777 4990 8351,'0'-10'403,"0"1"0,0 4 45,0-4-149,7 6-538,-6-4 1,10 9 186,-6 3 1,0 4 0,-5 8 19,0 2 0,0 2 1,0-4-1,-2 4-45,-3 1 0,4-5 121,-4 2 1,3 2 0,2-2 0,0-2 274,0-1 1,2-7-221,3 1 0,4-2 1,12 1-1,6-4-305,4-3 1,13-2 224,-1 0-19,3 0 0,3 0 0,1 0 0</inkml:trace>
  <inkml:trace contextRef="#ctx0" brushRef="#br0">24171 4563 8354,'0'-28'34,"0"0"0,0-1 1,0 2-1,0 2 0,0 1 1,0 1 467,0 1 1,-5-4 0,-1 7-1,-2 4-184,-3 3 0,3 1 0,-2 7 1,-1 1-1,0 3-245,2 4 1,-4 10 0,3 10 0,-2 5 0,-2 4 0,1 5-144,4 3 1,-3 3 0,8 2-1,1 3-215,1 1 0,4-4 0,1 3 0,5-2-126,4 1 0,1 2 216,11-7 221,-1 3 1,12-18 0,3 1 0,3-9 0,2-4 0,-1-3 0,-1-5 386,-3-8 0,-3-7-73,-6-7 1,2-6 0,-1-6 0,-5-4 282,-2-3 0,-5-8-260,-3-2 0,2-1 0,-1-8 0,-5-2 88,-3-1 0,-2-10-383,-1-6 0,-4 0 1,4-3-1,-5 4-155,-5 4 0,-2 12-177,-8 2 0,0 5 0,-3 9 1,-1 11-153,2 8 0,1 11-497,2 3 0,-5 5 0,0 7 1,3 7-897,5 8 0,-2 5 1809,4 1 0,-4 7 0,-1 1 0</inkml:trace>
  <inkml:trace contextRef="#ctx0" brushRef="#br0">23829 5516 8506,'-6'-8'740,"4"0"1,-1 5-534,6-2 0,7 1 0,9 4 0,6 0 0,5 0 0,7-2-537,4-3 0,0 2 0,11-5 1,2 0 83,1 0 0,0 5 0,-4-3 0,-7 1-26,-5 0 0,-9 1 0,-1 5 0,-10 4-205,-8 4 0,-11 4 279,-10 1 0,-9 2 0,-4 1 0,-4 2 231,-2-1 0,-4 2 59,0-1 0,-2 7 1,5-4-1,0 0 261,3-3 0,8-3 0,1-2 0,3 0 739,6 0-553,3-6 0,9-2 0,6-6 0,12-1 183,9-4 1,6-3-1062,7-6 0,-1 0 0,3 0 339,2-1 0,4 1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12569 13662 8424,'0'-22'-208,"0"3"0,0 3 1,0 2-1,0 0 1,0-1-1,0 1 654,0 0 1,0 8-1,-2 6 1,-1 9 34,-2 9 0,-4 5 0,4 9 0,2 3-345,1 1 1,2 2 0,0 4 0,4 1-27,5 0 0,2-1 0,14 1 0,5-2-190,7-3 0,10 2 69,5-7-45,4-6 0,7-7 1,3-7-1,4-4 0,-1-6 73,-2-6 1,-4-6 0,-8-10 0,-3-5 53,-4-3 0,-4-3-21,-2-3 1,-5 1 0,-4-5 0,-3-3 102,-2-1 1,-5-8-135,-5-3 1,-3-5 0,-4-5 0,-3-4-62,-2-3 0,-1 29 1,1-1 42,-1 1 0,-1-1 0,0-4 0,0-1 1,1 2-1,0 1 0,0-3 0,1 0-197,0-2 0,1 0 1,-1 0-1,0 0 180,-1 0 0,0 1 0,0 3 0,1 1 0,0-34 0,0 2-17,1 6 0,-4 1 36,-8-3 0,-9 11 0,-10 3 1,-4 5 17,-5 6 0,-5 2 20,-10 15 0,1 4 0,-8 12 1,-5 4 122,-4 4 1,0 12-91,-3 7-76,-2 13 1,6 9 0,28-14-1,2 2 1,-1 1 0,1 2 0,0 2-1,0 2 18,0 0 0,1 1 12,0 6 0,1 0 0,4-4 0,2 0 1,-1 5-1,1 2 0,0 1 0,1 0 0,2 1 1,0 1-36,1 1 0,3 0 0,2 1 1,3 0-1,3-2 0,1 2 0,1 1 1,0 0-97,1 2 1,0 0 0,3 0 0,0 0 0,2-1-1,0-1 1,0-2 0,2 0 7,-1-1 1,2-1 0,2-1 0,0 0-563,1-2 0,2 0 628,2 3 0,3-2 1,12 24-1,11-4 1,4-12-1,4-9 197,6-7 0,1-5 0,4-5 1,-1-9-132,2-8 0,3-4-31,5-2-138,2-7 0,-4-7 0,-3-10 0,-1-4 0,-1-5-552,2-5 1,0-3 683,-1-2 0,1 2 0,0 0 0,0-2 0,0-2 0</inkml:trace>
  <inkml:trace contextRef="#ctx0" brushRef="#br0">15171 11785 8438,'-2'-41'96,"-1"2"1,-2 3 0,2 1 0,2 3 0,1 4 0,0 2 301,0 3 0,0 1 0,0-2 0,0 5 0,0 3 0,0 2 407,0 0 1,0 4-245,0 1 0,-5 4 302,0-4-682,0 5 0,5 0 1,0 8 60,0 6 0,0 3-5,0 1-179,0 0 1,-4 8 0,-3 5 0,-1 6 0,-3 5 3,-1 6 1,-3 1 0,1 8-1,0 4-131,0 3 1,-2 8 3,-3-2 1,2 5-1,-7 5 1,12-36-1,-1-1-175,-1 1 0,1-1 1,-1 0-1,-1-2-1332,-13 29 1279,0-2 0,-2-9 1,-2-5-1,0-9 1,4-9-220,3-7 0,6-12 0,-3 0 365,1-5 0,4-5 125,7-8 0,4-8 0,6-7 0,0-4 130,0-6 1,0 0 120,0-8 0,6 5 0,4-3 0,2 1 358,2 3 1,-1 2 104,-3 2 1,7 6 0,-3 3 0,2 5-43,0 4 1,-2 4-200,0 6 1,2 6-1,1 5 1,2 5-108,-1 3 0,-7 11-62,-2-2-847,1 4 1,2-4-1,-1-1 1,-1-3-1,1-5-3080,2-3 3068,1-8 0,6-4 577,4-8 0,16-11 0,4-7 0</inkml:trace>
  <inkml:trace contextRef="#ctx0" brushRef="#br0">15228 13761 8499,'-15'-14'-230,"3"0"0,1 1 0,1 2 1111,-1 2 1,3 6 0,-1-2 674,-2 3-1245,4 2 1,-4 7-1,5 2 1,0 5-1,-1 4 1,3 1-1,-1 0 678,0 1 0,0 1-465,5 2-367,0 4 1,2-11 0,3 3 0,6-3 0,6-3 0,8-4-1,7-4 347,6-4 1,5-2-639,4-4 0,4-8 0,7-7 0,2-2-582,2-4 1,-1-5 411,-4-2 1,-8-1 0,-5 6-1,-7 0 304,-7-1 0,-5 1 0,-11-1 0</inkml:trace>
  <inkml:trace contextRef="#ctx0" brushRef="#br0">11773 5615 8509,'-29'-14'3,"1"0"1,-1 0 0,3 1-1,0 2 1,4 3 883,2 2-327,1 1 0,4 5 0,4 2 637,7 3-992,5-4 0,15 10 0,3-6 0,6 0 0,7-1 1028,6 1-1033,3 0 1,8-5 0,5-2-1,6-1 1,4-3 134,1-2 1,6 3-1,0-4 1,8-2-215,-37 4 1,0 1 0,1-1 0,-1 0-902,1 0 1,0 0 750,36-8 0,-4 3 0,-8 1 1,-7 3-1,-8 0-799,-9 0 390,-13 5 0,-18-4-130,-12 7 1,-12 2-1,-12 3 1,-3 4-737,-1 4 1,-2 1-698,-4 0 1545,4 1 1,-11-1 455,3 0 0,1-1 0,-3-1 0,1 2 0,1 4 0</inkml:trace>
  <inkml:trace contextRef="#ctx0" brushRef="#br0">11673 6028 8406,'-28'0'-365,"4"0"1,2 0 1234,1 0 264,2 0 0,13-5-310,6 0-597,13-6 1,10 8 0,11-6 0,4-2 0,4-2-1,7-1 1,6-1 354,6 1 0,6 0-420,0 0 1,4 0 0,3-1 0,2 1 116,-2 0 0,-3 0-357,-4 0 1,-4 4 0,-6 2 0,-2 2-268,-3 3 1,-4 0 29,-11-2 1,-3 3-1,-11-3 1,-4 4-899,-3 1 728,-2 0 0,-6 1 0,-5 3-718,-6 0 0,-6 6 482,-10-5 721,-3 6 0,-7 3 0,1 8 0</inkml:trace>
  <inkml:trace contextRef="#ctx0" brushRef="#br0">11773 6369 8446,'-37'0'0,"4"0"0,5 0 537,4 0 0,5 2 1359,10 2-1425,2-2 0,18-2 0,7-10 0,5-2 311,7-2 0,13-1-30,0 1-584,15-6 0,-4 2 0,12-4 0,1 2 1,-1 2-80,0 2 0,-4 2 1,4 0-1,-1 0-1497,-5-1 0,0 8 252,-12 2 1040,-7 3 0,0 2 1,-5 0-1</inkml:trace>
  <inkml:trace contextRef="#ctx0" brushRef="#br0">8332 4663 8247,'0'-28'148,"0"-1"1,0 1 0,0-1 0,0-1-1,2-1 1,1-3 0,3 3 2206,2 1-1801,-5 1 1,8 3 0,-6 2 0,-2 5 0,-1 8 0,-2 11-100,0 14 0,-11 16 1,-4 8-1,0 3-641,-1 2 0,-3 4-48,0 1 1,5-1 0,4-3 0,1 0-537,1-1 0,2 1 272,6-11 112,0 1 0,0-8 0,1-2 0,4-6 1,4-7 220,4-7 1,3-4-1,1-4 1,2-6 427,-2-3 0,-1-6-131,-2 1 98,1-1 1,-1 4 0,0 3-1,0 1 1,1 3 113,-1 1 0,0 3 1,2 4-1,1 0-32,2 0 1,0 0-241,-5 0 1,5 0-1,0 0 1,0 0 8,2 0 0,-5-5 0,2-3 1,-2-3 117,-2-5 1,4-6-176,-4 3-6,3-6 1,-13 3 0,4-7 0,-2 1 0,-3-1-756,-1 1 0,-2 6 0,0 3-710,0 3 0,1 8-1281,4 4 2728,3 2 0,6 15 0,0 2 0</inkml:trace>
  <inkml:trace contextRef="#ctx0" brushRef="#br0">8943 4791 8168,'0'-14'369,"0"0"-40,0-1 0,2 1 0,1 0 472,2 0-490,6-1 1,-3 1 25,6 0 0,-6 5 1,-2 1 529,1 1 178,-6 3-69,5 4 1,-6 6-78,0 3-667,0 4 0,5 1 0,0 0 0,-2 1 1,0 0-28,2 4 0,-3-1 0,4 5 0,-1 1-414,-1-2 0,3 5-103,-3-3 0,-2 3 1,4 1-1,-1-1-544,0-3 0,1-2-207,-1-3 1,-2-3-85,7 2 0,-1-8 1147,5-5 0,-6 3 0,-2-1 0</inkml:trace>
  <inkml:trace contextRef="#ctx0" brushRef="#br0">9484 4876 7605,'0'-14'-235,"0"0"0,0 0 0,0-1 0,0 1 1178,0 0-744,0 0 0,0 0 0,0-1 0,0 1 0,0 0 0,0 0 0,0-1 986,0 1 0,0 5 52,0-1-842,6 7 1,-4-2-140,2 10 1,-2 0-1,-2 7-4,0 4 1,0 6 0,0-1-121,0 1 1,5 0 0,-1 3-71,0-1 0,-1-2 0,0 3 0,2-1-72,-2 1 1,-2 1 0,-1-1-301,0-1 0,0-5 0,2 3 0,1-2-723,2-2 1,0 2-542,-5-1 0,4 0 1574,1-5 0,6 1 0,-3-1 0</inkml:trace>
  <inkml:trace contextRef="#ctx0" brushRef="#br0">7977 6028 8220,'0'-37'320,"0"6"1,0 6 0,0 9 0,0 9 1518,0 12-1766,0 19 0,0 1 1,0 13-1,0 3 0,0 3 1,0 5-1,0 0 0,0 0 1,0-5-272,0-4-144,0 1 0,0-5 0,0 5 1,1-3-1,4-4-26,4-4 0,4-10 0,1-4 290,0-5 0,5-11 1,0-3 714,-1-10-456,4-11 1,-6-2 0,3-8 0,-4 3 0,-2 1 280,-3 1 1,2 3 0,-4 0 0,2 6 491,-1 4-819,1-1 0,4 10 1,0-2 52,0 4 0,0 8-155,1 2 1,-1 6-1,2-3-43,3 0 0,-4-2 0,4-6 0,-3 0 140,-2 0 1,-1-1-102,-4-4 1,3-3-1,-8-8 1,-1-1-22,-1-2 1,3-7-445,-1 3 1,1-4 0,-5 0 0,0 2-1021,0 1 0,7 2 1456,2-2 0,4-3 0,1 5 0</inkml:trace>
  <inkml:trace contextRef="#ctx0" brushRef="#br0">8759 6099 8220,'0'-14'603,"0"-1"638,0 1 1,1 0-256,4 0 1,-2 1-1,7 2 1,1 3-347,1 2 0,2 1-236,1 5-602,-1 0 0,-5 3 0,-1 7 0,-1 9 0,-3 6-131,3 3 0,-6 7 1,2 3-1,-6 3-368,-6 2 1,1-1 456,-2 1 249,7 0 0,-8-7 1,6-4-1,2-7 1,2-6-1,4-5 1,6-4 764,10-6 1,8-15-538,6-8 1,0-6 0,9-3 0,2-1-599,0 1 1,-6 1-652,-5 3 1,-3 4 0,-1 5-2267,-1 1 1247,-6 6 2031,-8 2 0,-7 12 0,-7 2 0</inkml:trace>
  <inkml:trace contextRef="#ctx0" brushRef="#br0">9285 5985 8220,'0'-22'370,"0"1"0,0 7 0,0 0 1626,0 0 1,0 0 1794,0-1-3104,6 7 1,2 2 0,6 8 0,0 2 220,0 6 1,1 7-271,-1 2-847,0 7 0,4-4 1,-3 6-1,-2-1 0,0 0-766,-1 1 1,2-7 0,-1 7-1,-2-1-3266,-1 0 4241,-7 8 0,9 1 0,-4 7 0</inkml:trace>
  <inkml:trace contextRef="#ctx0" brushRef="#br0">7607 7293 8123,'-10'-22'114,"1"3"0,4 8 0,-3 1 0,0-1 1,2-1 1135,0-2-562,1-1 0,2 9 0,1 8 1,4 10-1,1 10 1402,3 5-2171,2 2 0,2 4 1,-2 2-1,0-1 0,-2 3-365,0-1 1,4-4 0,-4 1 0,2-3-633,3-2 1,-3-6 420,1-3 638,1-3 1,-1-8 0,1-3 0,-1-5 0,-1-7 0,-2-7 757,1-8 0,-6-3-359,4 1 1,-2-3 0,0 5 0,4 0 309,1 3 0,1 5-594,5 4 0,1 2 0,-1 5 0,2-2-294,3 2 0,-2 3 46,7 5 0,-5 1 0,4 5 1,1-1 14,-2 1 1,-1-5 418,-7-1 0,5-3 173,0-2 1,-2-11-163,-7-4 0,-4-8 0,-6-3 1,0-5-377,0-7 1,-5-2-403,0 2 0,1-6 0,4 5 1,1 1-378,4 2 0,3 2 1,8 7 861,3 4 0,9 2 0,8 7 0</inkml:trace>
  <inkml:trace contextRef="#ctx0" brushRef="#br0">8375 7250 8242,'0'-19'0,"0"-1"0,0-1 1357,0 1 1,1-5-1,4 1 1,6-5-132,6-4 0,6 3-823,5-3 1,0 3 0,2 3-1,2 3 7,1 6 1,0 3-664,-4 6 1,-7 3 0,-3 7 0,-3 5-501,-2 9 1,-6 5 470,-3 9 1,-5 5 0,-5 3 0,-5 1-283,-2 0 0,-7-7 429,0 2 1,0-3-1,6-3 1,2-3 161,2-5 1,5-3 141,0-2 1,4-6 0,4-4 0,8-2 171,5-2 0,11-5-269,10 1 0,3-6 0,2 5 0,-2 2 142,-3 2 0,-3 2-20,-7 4 1,-3 3 0,-6 8 0,-11 3 410,-9 4 0,-13 4-70,-10 2 0,-9-1 0,-5 0-322,-3 1 0,3-9 0,1-4-291,3-5 1,2-8-1,8 2 1,5-3-1076,4-2 0,7-2 768,3-3-1387,3-3 1,9-6-1,4 0 1772,6 0 0,5 0 0,7-1 0</inkml:trace>
  <inkml:trace contextRef="#ctx0" brushRef="#br0">9086 7208 8301,'0'-29'-46,"0"2"1,-2 4 0,-1 4 2679,-2 3 1,-4 2 1773,4 0-3634,0 6 1,7 3 0,2 10-1,4 6-195,0 6 0,5 0 0,-4 6 0,2-1 0,0 0-388,-1 3 0,-2 2 95,1 1-840,4 1 1,-5-1 0,5 1 0,-2-1 0,-2 2-1738,2 3 1,2-1-1,1 4 2291,0-1 0,0 11 0,1-2 0</inkml:trace>
  <inkml:trace contextRef="#ctx0" brushRef="#br0">8645 13918 8184,'-6'-22'-156,"-2"1"1,-5 7 0,2 1 0,1 2 1665,-1 2-679,-1-1 1,2 1 0,1 1 258,-2 2 0,4 4-648,3 12-331,2-1 0,2 18 1,0-2-1,0 7 1,-1 7-1,-4 7 1,-3 6 214,0 3 1,-5 2-547,4 0 144,-4 6 1,1-4 0,1 2-129,1-2 0,5-4 98,-4-3 1,6-4 0,-1-10 0,8-7 106,5-6 0,10-4 90,5-7 0,4-6 0,5-3 0,7-5 97,6-5 0,14-3-156,6-6 1,-27 4-1,1-1 1,37-11 0,-34 10-1,0 1-294,1-2 0,2 2 1,4 2-1,1 1 196,-2-2 0,1 1 0,5 1 0,-1 1 0,1 2 0,-1 1 0,2 1 0,1 1-19,-1 1 1,1 1-1,5 0 1,0 0 56,-1-1 1,1 2 37,3 1 1,-1 2 0,-3-1 0,0 2 0,3 2 0,0 0 0,0 0 0,0 0 0,-2 0 0,-1 0 27,-4 1 0,0-1 1,-3-2-1,-1-1 0,-8 0 1,-3 0-1,-1 0 0,-1-2 163,34 2 0,-1-3 63,-12-1 0,-12 5 0,-11 0 0,-8-2 445,-6-2-588,-4-1 1,-12-1 0,-5-2 0,-7-4 72,-10-1 1,-2-6-231,-8-5 1,-4 0-1,-6 5 1,3-2 13,1-3 1,1 3-326,1-2 0,6 0 0,3 1 0,5-2 28,4 1 0,-1-4 205,6-1 1,1 1-1,4-1 1,0 1 64,0 0 1,0-1 294,0-6 1,0 5 0,0 2 0,0 0 480,0 0 0,0 5-885,0-2 0,-7 4-1808,-2 6 1966,-4 3 0,5 6 0,2 0 0</inkml:trace>
  <inkml:trace contextRef="#ctx0" brushRef="#br0">13010 4109 8326,'-15'-2'1183,"1"-3"-952,6 4 1,4-7 0,10 5 0,7-4 62,4-1 1,8 5 0,-1-3 0,4 0 0,6-2-50,3 0 0,9-5 0,3 4 0,3-4-115,7-1 1,6 0-1,10-1 1,-35 8-1,1 0-34,1 0 0,0 0 0,0 0 1,1 0-51,0 0 1,-1 0 0,1-1-1,0 1 1,0 1 0,0 0-1,1 0 1,-1 1 42,0 0 1,0 0 0,33-3-74,-15-1 0,-9-2 1,-4 4-1,-7 1-305,-8 0-83,-6 1 91,-13 5 0,-6 2-40,-3 2 0,-5 3 0,-4 4-1811,0-2 1114,-7 1 1,3 4 1017,-6 0 0,6 0 0,1 1 0</inkml:trace>
  <inkml:trace contextRef="#ctx0" brushRef="#br0">13621 3199 8326,'-5'-29'-43,"1"1"0,0 1 0,1 2 0,0 1 0,-2 0 0,2 1 0,2 1 405,1 1 1,0 2-1,1 5 1,2 0-1,4 1 106,1 3 0,-4 4 0,6 8-371,1 2 1,0 6-1,0 9-25,-2 5 1,-4 2-1,3 4 1,0 2 0,-2 3 97,1 1 0,-1 2-72,-1 5-76,-4-1 1,10 1 0,-6 0 0,0-1-1,0 1-128,-1 0 0,6-1 1,-6-1-192,0-3 0,2-3 0,0-7-221,2 1 211,-5-1 0,5-7 0,-5-5 1,4-7-234,1-3 1,1-1-1,5-6-1178,1-4 1718,-1-3 0,0-13 0,0-1 0</inkml:trace>
  <inkml:trace contextRef="#ctx0" brushRef="#br0">13849 3810 8308,'-15'0'3112,"1"0"-2295,0 0 0,6 2-516,3 2 0,5-2 0,5 1 0,4-5 0,4-4 77,1-2 0,2-1 0,3-5 0,5-1-110,3 1 1,7-6 0,3-4-1,1-5 49,0-4 1,4 2-192,6-7 1,5-2 0,-2-5 0,1-3 82,0 2 0,-5-3-219,6 2 1,-6-2-1,4 3 1,-4 0 30,-6 5 0,0 3 38,-8 5 0,7 3 0,-4-3 0,0 3 13,-2 2 1,-9 4-45,-1 0 0,-2 5 1,1-3-1,-2 2 27,-1 2 0,-4 2-22,3 2 0,-5 5 0,-2-1 49,-3-1 1,-1 3-1,3 0 182,-2 2-98,1-5-292,-2 9-202,-2-4-270,-6 6 62,0 0-177,6 0 418,-4 0 197,4 0 1,-6 2-69,0 2 2,0-2 117,0 4-32,0-6 1268,0 0-998,0 7-217,-6-6 14,-2 12 1,-1-10-1,-1 7 1,-2 1-1,-4 3 1,-5 5 0,-1 3-245,-3 0 1,-4 10 240,-4-4 0,2 8 0,-7-3 0,0 1-13,1 0 0,-4-2 10,3 6 0,-3-2 1,-1 2-4,-1-5 1,5 2 0,0 0-1,-1 0 1,-1-1-44,2-2 0,4-2 51,5-2 0,1 1 1,-1-1 94,1 1 1,6-7-1,3-2-31,3 1 1,2-5-1,1 3 1,2-5 18,2-5 1,4 4-83,-5-4 1,7-1 0,-3 2-44,0 1 1,4-3-131,-3 1 1,4-4 0,-1 3-525,-3-2 292,4-1 328,-6-5 1,7-6-56,0-4 0,5 2 0,1-1 1,2-2-10,3-2 1,-3-1 43,2 0 1,4-5-1,5 0 1,0 0-84,1-2 0,-2 4 115,6-7 1,-1 2 0,6-3-1,1 1-5,3-1 1,-2-7 42,7-1 1,0-5-1,3 5 62,-3 1 1,-3 2-1,-5 2 1,0-1-1,-1 3 148,-7 2 0,-5 3-81,-3 7 0,-4 0 87,-1 0 1,-1 4 285,2 1 1,-3 6 182,-2-2-292,-3-3 150,4 6-308,-6-4 1,0 8-150,0 2 0,-1 0-23,-4 5 1,2-4-1,-7 4 1,-1 2-19,-2 2 1,-1 3-251,0 3 234,-7-3 0,4 9 1,-5-5-1,0 2 1,0 4-1,-4 2 1,-2 4 0,-5 1 0,1 6 1,-6-2-1,0 1 113,2 0 0,-3-2-20,5 2 0,1-3 1,6-7-1,4-1-72,4-3 1,3-4-31,2-6 0,6-4 0,2-2-125,-1-2-39,6-1 58,-12-5 1,10 0 26,-7 0 0,6 0 1,-4 1-97,1 4 1,1-3 8,1 2 1,2 4-323,-6 2-90,6-4 0,-4 2-141,7-3 1,-1-4-16,-4 4 1,3-2-1813,-2 2 765,2-4 1799,8 6 0,2-1 0,6 2 0</inkml:trace>
  <inkml:trace contextRef="#ctx0" brushRef="#br0">14104 3895 9816,'2'-8'2866,"3"4"-2268,-4 2 0,6 1 1020,-7-4-468,0 3-886,0-10 1,-2 10-187,-3-3 0,-3 4 19,-6 1-112,-6 0 1,2 0 0,-7 1-1,-3 4 1,-6 4 0,-2 3-1,-3-1 52,-2-2 1,-8 1 3,-4 4 1,3 0 0,-1 0 0,1 0 95,-1 1 1,1-1-95,-2 0 0,3 0 1,7-1 19,5-4 0,-3 2 1,7-4-1,1-1 1,4 0 4,4-2 1,4 2 14,5-1-100,1-1-305,6-4-265,2 0 505,19 0 0,-9 0-168,11 0 1,-9 0 0,3 0 49,2 0 1,2 0 134,1 0 1,1 0 0,0-1 0,3-2-91,1-2 0,4-1 97,-4 1 1,7 2 0,-3-5 0,4 0 9,2 0 0,4-2 33,0-4 1,8 0-1,0 0 1,5 0 130,0-1 0,-2 1-2,-1 0 1,-1 0 0,-1 0-7,-3-1 1,-3 3-1,-8 1 167,-3 1-37,-4 7 1,-6-5 0,0 5 757,1-2-453,-7 0-234,4 5-25,-4-6 157,0 5-146,-2-6 1,-7 7-113,-4 0 1,-3 0-159,-6 0 0,-5 0 1,-2 0-1,-1 2 100,-3 3 1,-7-2-164,-1 6 1,-1-4-1,0 4 42,-4 2 1,-3-3-1,-1 2 116,-1 1-209,-6 2 0,3-4 0,-6 0 0,0 3 1,0 0-1,1 2 113,2 1 0,-3-6 1,5 1-1,3-1 0,4 1 214,7-1 1,4-6 113,6 2 100,2-4-249,13-1-1871,2 0 1029,12 7 0,1-4-300,2 6 0,-3-4 0,-4 3-699,3-2 1,3 1-940,6-3 2577,0-2 0,7 4 0,1-6 0</inkml:trace>
  <inkml:trace contextRef="#ctx0" brushRef="#br0">15583 3696 8229,'-1'-23'176,"-4"-1"0,3 0 1,-4-6-1,1-1 1,0-3-1,2 3 0,2 1 367,1 1 1,0 1 0,0 1-1,0 2 1,0 3-73,0 1 1,4 2 0,1 5 0,0 0 1501,1 0-1594,2-1 1,5 9 0,-4 6-119,-4 8 1,-3 6 0,-2 5-1,0 6 1,0 7 110,0 6 1,0 5 0,0 2 0,0 4-254,0 2 1,-2 1 0,-1 3 0,-4-1-581,0-2 1,2 0 94,-5 5 0,7-2 0,-3-3-246,0-4 1,4-10 0,-4-5-1,1-5-3284,0-4 2807,0-10 1,5-14 0,-1-11 1088,-4-6 0,-3-12 0,-6-7 0</inkml:trace>
  <inkml:trace contextRef="#ctx0" brushRef="#br0">15555 3426 8229,'22'-73'70,"-2"9"1,1 8 460,3 9 1,4 8 117,5 1 0,-1 12 1,6 1-1,1 6 405,2 5 0,2-2-357,0 11-381,-1 1 0,-10 5 0,-5 6 0,-7 7 0,-7 9 1056,-7 9-1256,-4-2 0,-9 16 0,-4-2 0,-6 5 0,-8 5-185,-7 1 1,2 2 0,-5-2 0,2-1-61,0-2 0,0 0-40,4 5 93,1-6 0,4-2 1,4-8-1,2-3 1,7-4-65,3 1 1,5-10 0,10 1-1,7-7-12,8-7 1,11-2-61,5-1 0,9-4 0,4-10 0,1-4-54,0-4 0,0-6 245,5 0 0,-6-6 1,-4 1 6,-3-3 0,-6-1 0,-1-1 311,-3 1-257,-1 0 0,-10-6 0,-4 0 0,-5-3 0,-5-1 0,-4 2 139,-3 3 0,-4 8 0,-3 4 0,-6 4 0,-5 6 177,-3 3 0,-4 3-262,4 5 0,-6 3 0,2 5 36,1 6 0,-3 8 1,6 1-104,2 3 1,1 0 0,3 8 0,4 0-112,4-1 0,-1 5 64,1-5 0,2 6 0,8-1-2,4 3 0,10 0 1,5-3-390,3-5 356,1-3 1,7-7 0,1-6 0,2-6-1,0-6 1,0-5 0,0-7-432,0-7 1,-7-2-1,2-7 1,-4-4-137,-5-5 0,1 2 0,-6-4 0,-2-1-91,-1-3 1,-2 2 0,0-2-1,1-3-439,-1-5 0,0 0 1152,0-6 0,0 6 0,1-3 0</inkml:trace>
  <inkml:trace contextRef="#ctx0" brushRef="#br0">16905 3241 8229,'0'-38'-373,"0"2"0,0 1 445,0 4 1,0 5 1660,0 3-892,0 5 1,0-2 0,0 6 2232,0-1-2593,0 8 0,2 8 0,1 13 1,3 12 246,2 10 0,-5 3-270,2 14-368,-3 5 0,-2 7 0,0 6 1,0 0-1,0-2-218,0-2 0,0 1 0,0-5 0,0 2-784,0 3 1,0-7-281,0-4 1,0-2 0,0-7-287,0-2 0,0-10 366,0-8 661,0-12 1,0-11 0,1-10 0,3-6-1,0-6-671,-1-7 1122,-1-9 0,3-5 0,1-8 0,2-3 0,3 0 79,2 0 1,1 2-1,0 6 1,0 1 765,1 2 0,-3 8-510,-2 2 463,2 6 1,-9 14-1,7 3 1,-1 5 0,1 5-283,-1 4 1,-1 10-1,3 7 1,-1 4 306,1 3 0,1 5-593,3-5 0,0 0 0,3-3 0,2 2-151,3 1 1,-1-6-145,1-8 0,4-4 0,-5-2 68,0-4 1,5-2 0,-3-10 73,3-7 0,1-6 1,-1-14-19,-3-3 1,3-3 0,-5-7-22,0 1 0,-2-6 1,-5-1-1,-1-1-117,0-4 1,0 7 53,1 4-1249,-8 7 1,4 9-1,-4 3 1274,1 5 0,1 16 0,5 5 0</inkml:trace>
  <inkml:trace contextRef="#ctx0" brushRef="#br0">17630 3782 8573,'10'0'2276,"-1"0"0,1-2-1789,4-3 1,5 1 0,3-9 840,5-3-1185,-2-1 0,15-2 1,-7-2-1,-1 1 0,-2-2 269,-2-1-453,0 6 0,-10-7 1,-6 9 60,-4 2 1,-9 8 0,-9 2-278,-2 6 1,-3 5 0,1 8-162,0 3 319,0 3 0,6 6 0,3 1 0,4 1 0,1 1 0,0 3-253,0-3 0,6-2 0,5-4-145,6-1 0,5-9 0,8 1-31,4-5 1,0-8 0,6 1-1,-4-8-1594,-1-5 2122,-2-4 0,-4-14 0,-1-3 0</inkml:trace>
  <inkml:trace contextRef="#ctx0" brushRef="#br0">18938 3497 8344,'-7'-6'447,"-6"4"1,5-4 1700,0 0-2008,8 4 0,8-9 0,8 6 1,3 1-1,6-3 0,7-2 1,4-2-1,2 0 0,-2 3 136,-1 1-546,-2-4 1,-4 10-1,-3-4 1,-2 4-1,-6 2 1,-7 5-1,-7 9-1850,-2 7 1,-10 5 1902,-6 1 1,-11 2 0,-10 2 0,0 2 216,0 3 0,-3-6 0,5 2 60,0-3 0,6-6 0,3-2 1,5-1 405,4-4 0,8-7 1,7-6-1,10-2 860,7-2 0,10-6-1184,6-4 1,7-2 0,-2-3 0,3 1-266,1 0 1,1 0 122,0-1 0,-1-5 0,1-2 0</inkml:trace>
  <inkml:trace contextRef="#ctx0" brushRef="#br0">20161 3156 8398,'-9'-14'-43,"1"0"0,0 1 0,2 2 0,-2 1 0,1-1 818,1-1-512,-5-2 1,8-1 0,-5 1 0,2 0 0,2 0 0,1 1 1737,-1 4-1633,2-4 1,-11 11 0,4-1-110,-4 6 0,4 7 0,-1 9 0,-1 6-78,-1 7 0,2 1-121,1 9 1,5 3 0,0 8 0,2 0-227,2 0 1,6 4-551,4 5 523,9-4 0,5 4 0,9-12 1,3-7-1,4-8 50,2-5 0,-2-8 0,7-5 0,-3-7 398,-1-10 0,0-8-44,-1-11 1,1-3-1,-2-8 180,-3-3 0,-3-5 1,-7-8-76,1-2 1,-3-5 0,0-1 0,-4-6-47,-2-6 0,1-5 122,-2-5-533,-3-3 1,-6 37 0,0 0 0,-3 1 0,-1 1 0,3-34 0,-4 8-1,-3 11 1,-2 12-228,0 13 1,-11 9 331,-4 12 0,-2 3 0,3 6 1,-2 1-332,-3 4 1,3 4-66,-3 10-262,-3-3 1,5 13 0,-5-3-1,1 8 1,4 2-610,1 3 0,2 3 0,0 2 1303,-1 3 0,-5 4 0,-2 6 0</inkml:trace>
  <inkml:trace contextRef="#ctx0" brushRef="#br0">20460 3270 8334,'20'-37'-11,"-2"-2"1,4 4 0,0 0-12,0 1 209,-5 1 0,4-1 0,-8 1 0,-2 2 0,-3 1 1,-2 1 504,-3 1 1,-1 1 0,-2 2 351,0 1-631,0 13 1,0-8 0,-2 11 0,-1-1 691,-2-1 0,-6 7-508,2-2 0,1 4-306,-2 1 1,5 0 0,-2 1 0,-1 4 38,0 4 0,-2 4-174,-4 1 1,0 5 0,0 2-33,-1 1 0,1 6 0,0 7 301,0 1-418,0 2 0,-1 5 1,1 3-1,0 4 0,0 9 1,-1 5-1,0 9 179,5-34 0,1 1 0,1 5 0,0 0-69,-2 2 0,1 1 1,1 1-1,0 0 0,1 0 1,0 0-1,0-2 0,1 1-30,2-3 1,-1 0 0,-1-2 0,1 0 272,2 0 0,1 0-121,-3 36 1,5-13-1,0-11 1,0-4 0,0-5-1,0-4 161,0-4 1,-1-8-1,-2-8 1,-2-1-192,2-4 0,-4-1 1,1-3-1569,-2-4-2380,5-2-1383,-3-7 4358,6-7 764,6 6 0,2-6 0,6 7 0</inkml:trace>
  <inkml:trace contextRef="#ctx0" brushRef="#br0">13337 4734 8498,'0'-22'29,"0"-3"1,0 4 0,0 1-1,0-1 1,1 5 0,2 4-1,4 2 330,1-1 0,6 5 0,6-1 0,1 3 0,1-3 0,0 1 19,3 0 0,4 1 0,1 5 0,0 0-144,-3 0 0,-4 6 0,1 5 1,-6 7-208,-7 5 1,-5 9-15,-6 1 1,-2 7 0,-4-2 0,-7 3-62,-4 1 0,-4-5 55,2-4 0,4 2 0,-4-4 0,1-2 5,-1-4 0,8-3-43,-3 2-95,9-10 1,1-3-1,8-6 1,7-2-1957,7-2 1652,4-7 1,6-2-1,1-6 1,-2 1-1,-4 2 430,-4 2 0,-3-1 0,-2-4 0</inkml:trace>
  <inkml:trace contextRef="#ctx0" brushRef="#br0">13322 4990 8498,'-7'-14'222,"2"0"381,3-1-105,2 7 0,7 2 1,2 6-1,4 0 449,1 0 1,2-5-550,3 1 0,3-1 0,8 3 0,3-1-592,5-2 1,3-4-152,2 4 0,4-4 0,0 2 1,1 1-263,1 0 607,-5-5 0,5 3 0,-6-6 0</inkml:trace>
  <inkml:trace contextRef="#ctx0" brushRef="#br0">14247 4876 8522,'-15'-8'2250,"1"-4"0,6 12-1410,4 0 1,2 6-72,2 8-567,0 7 1,0-5-1,2 4 1,1-1-1,1 2 1,0-1 0,-1 2-1113,2 0 0,-4 0 556,4 2 1,1 3 0,0-3 353,2 3 0,8 1 0,6 0 0</inkml:trace>
  <inkml:trace contextRef="#ctx0" brushRef="#br0">14275 14373 8208,'-22'0'0,"8"0"0,-5-7 0,3 0 0</inkml:trace>
  <inkml:trace contextRef="#ctx0" brushRef="#br0">14446 14430 8191,'-22'-29'413,"-4"2"0,7 4 0,2 5 0,1 7 0,2 7 414,0 2 1,1 5-1,2 7 1,2 10 0,-1 10-1,1 10-515,-1 5 1,7 4 0,0 5-1,8-2-370,9 2 1,3 1-1,12 2 1,5-2-235,6-3 0,4-3-414,3-6 1,-1-5 0,5-3 0,-2-5-525,-3-8 0,-2-11 1104,-2-6 0,0-16 0,-5-10 1,-5-9 384,-7-8 1,-4-4-138,-7-6 1,-6-4 0,-3-10 0,-4-4 372,-1-3 0,0-3 93,0 1 0,-1 5 0,-4 3 0,-3 4 381,0 9 1,-4 12-633,2 10 1,-3 5 0,-1 11 0,2 4-137,2 8 1,-1 8-101,6 11 0,-6 9 0,3 10 0,0 3-37,4 2 0,1 6-216,-2 3 1,3 3 0,-3 2 0,4 1-120,1 4 1,0-2 147,0 6 1,0 1-1,0 4 1,0 0-258,0 0 1,0 0 142,0 0 1,0-4-1,1-4 1,3-5-872,0-7 1,9-7 1107,1-6 0,7-3 0,7-7 0</inkml:trace>
  <inkml:trace contextRef="#ctx0" brushRef="#br0">15597 14686 8400,'0'-23'-291,"0"-3"0,0 3 1,0 1 462,0 3 1,5-1-1,1 1 1,4 2 0,4-1-1,3 2 55,1 2 1,-2-8 0,-2 8 0,0 0 373,0 3 1,-4-2 0,-2 3 1853,-2-2-1571,-1 4-309,-12 2-52,-1 12 1,-12 8 0,-4 11 0,-4 7 0,-4 9 250,-1 10 0,0 2 0,4 14 0,3 2 97,2 5 0,8-1-884,7 3 0,7 3 0,2 1 0,4-38 0,2-1-1338,1-1 1,3 0-1042,12 38 1643,13-14 1,1-1 0,7-7 0,-1-6-1857,1-7 1,0-15 990,-1-13 1170,1-8 1,0-10 443,-1-6 0,1-13 0,0-15 0</inkml:trace>
  <inkml:trace contextRef="#ctx0" brushRef="#br0">16237 14501 8319,'-8'-14'-289,"3"-1"1161,4 1 0,2 5 0,4 1 0,5 0 1927,2 0-2442,9 5 0,-1-5 1,6 5-1,-3-2 0,3 3 1,0 6-1,3 7 367,-1 6 1,-6 7-908,-3 9 1,-4 3 0,-6 8 0,-4 5-8,-4 8 0,-2 0 30,-4 5-434,-9 2 0,-10 0 0,-9 4-119,-5-2 1,-1-6-1500,1 2 2087,-3-10 1,11-5 0,-2-7 0,8-6 0,10-2 243,8-5 1,6-13-1,6-1 1,8-5 3,8-5 1,12-2-121,4-1 1,4-6-1,6-4 1,4-4-254,3-5 0,2 3-200,0-2 1,-7 2-1,-4 2 1,-5-1-878,-3 1 1,-8 1 1326,-1 4 0,-4-2 0,-11 6 0,-3 0 0</inkml:trace>
  <inkml:trace contextRef="#ctx0" brushRef="#br0">16194 15027 8309,'-22'-5'1089,"3"-1"65,4-2 0,8 5-326,7-2 1,13 3 0,11 2 0,4 0 82,5 0 0,-1 0-768,6 0 1,0 0 0,6-1 0,2-2-736,1-2 0,2 0 307,-2 5 1,2-5 0,4 1 0,-6 0-692,-3 3 0,-6-1-239,0-2 1,-6 2 0,1-3 1214,-3 4 0,-2 1 0,1 0 0</inkml:trace>
  <inkml:trace contextRef="#ctx0" brushRef="#br0">17119 14998 9480,'-10'0'2396,"1"0"0,5 8-1372,0 6 1,2 2-601,2 8 1,0 0-1,0 6 1,2 3-243,2 5 0,3 3-741,2 1 1,4 1 0,-5 0 0,1-2-1568,1-3 1,-5 1 2125,4-6 0,0 1 0,6-6 0</inkml:trace>
  <inkml:trace contextRef="#ctx0" brushRef="#br0">17602 14359 6109,'-8'-8'1474,"0"1"-1053,3 7 693,4 0-368,-5 7 0,6-4-106,0 6-33,0-6 0,0 5 0,0-3 0,0 6 385,0 7 1,6-1-1,3 8 1,4 5 192,1 7 1,0 12-838,1 7 0,-1 14 0,-8-30 0,1 2 0,-2 1 0,1 1 41,-1 1 1,-1 0-1,-2 4 1,-1 0-425,2 1 0,-1-1 0,-1-3 0,-2 0 0,-1 0 0,-1 0 0,-1-5 0,-1 0-1726,-8 36 0,-7-6-2660,-4-4 4421,3-7 0,-10 3 0,2-6 0,-1 0 0,0-1 0</inkml:trace>
  <inkml:trace contextRef="#ctx0" brushRef="#br0">14531 4805 8359,'-14'0'359,"4"0"0,1-1-75,-2-4 0,4 2 1,4-5-1,6 0 0,7 2 1,4-1-1,5 3-285,5-3 1,3 6 0,1-6-1,-1 3-139,-3-1 1,2 0 0,-3 5 0,-1 2 0,-3 1-1,-5 3-255,-5 2 1,-2 2 0,-7 4 286,0 0 1,-2 0 0,-1 2-1,-3 1 1,-2 2 89,-3-1 0,-2-3-133,-1 0 454,0-7 1,6 4 0,1-4 0,4 0 132,3-3 0,3-4-409,12-1 0,4-4 1,1-3-1,2-1-156,3-3 0,1 0-448,-3 2 1,3 1 0,-7 5 576,-2-2 0,5-6 0,0 3 0</inkml:trace>
  <inkml:trace contextRef="#ctx0" brushRef="#br0">15100 4691 8188,'0'-19'835,"-2"1"204,-3 0 1,2 4-363,-6 4 1,4 4-294,-4 6 0,5 6 309,0 4-600,8 3 0,9 1 0,8 0 0,-1-1 51,1-4 0,4 4 175,-1-4-435,-4 4 0,5 6 1,-6 0-1,-1 0 0,-2 1-120,-2 4 0,-6-2 0,-4 3 0,-4 4-684,-4 2 0,-4 4 241,-6-2 1,-5-3-1,-2 2 1,0-7-1517,1-6 2195,7-9 0,-6 2 0,4-4 0</inkml:trace>
  <inkml:trace contextRef="#ctx0" brushRef="#br0">15199 4748 8188,'0'-14'432,"0"0"863,0 0 0,2 6-847,3 3 0,2-3 1,9 0-1,3-1 317,5-1 0,3 2-1018,1-1 1,12-4-1,2 4 1,3-2 252,-1 1 0,5-2 0,1 4 0</inkml:trace>
  <inkml:trace contextRef="#ctx0" brushRef="#br0">24597 2815 8347,'-14'-51'210,"0"2"1,-1 4-1,3 0 1,1 7-1,3 5 1,0 8 3132,0 3-3103,-1 9 1,-6 7 0,3 9 0,-1 8 0,0 14 0,-2 15 0,-1 12 0,2 8 0,3 6 225,1 4 1,7 1 0,0 2-483,6 2 0,5-8 0,8 1 0,4-5 0,9-2-535,7-1 1,11 2 359,5-5 1,9-10 0,2-15 280,1-7 1,-2-11-1,1-12 719,-4-10-598,-6-8 1,-11-18-1,-5-6 1,-3-6 0,-6-4 333,-4-1 0,-10-3 0,-8 6 0,-1-5 74,0-5 1,-7-5-523,-7-8 1,-4-2 0,-3-3 0,-1-1 38,-2 3 0,-5 1-89,5 16 1,-4 11 0,4 19 0,1 12-166,2 8 1,7 7-185,-1 5 0,6 9 1,-4 13-1,2 8-611,2 7 1,3 11 662,1-1 1,0 8 0,0 3 272,0 2 0,0 1 0,0 5-6,0 0 1,1 0-1,3 2-50,0 3 1,1-35-1,0 0 1,-2 2 0,0-1 20,5 37 0,-3-1 0,4-6 0,1-4-858,-2-3 1,3-5 148,-7-8 1,1-5 0,-3-9 0,1-6-3452,2-7 3222,-1-4 0,3-16 950,2-10 0,4-3 0,1-13 0</inkml:trace>
  <inkml:trace contextRef="#ctx0" brushRef="#br0">25578 3014 8353,'14'-43'25,"1"-1"0,0-2 0,3-1 412,1 1 0,0 2 1,-4 1-1,3 2 221,1 3 0,0 5-171,-5 9 675,-6 4 0,0 12-500,-3 3 1,-5 5-1,0 6 1,-10 9 6,-7 7 0,-4 6-443,-3 5 0,-2 5 1,3 8-1,0 5-29,-1 4 1,7-1-255,-2 7 1,8-2 0,3-1 0,1 5-213,4 8 0,5 0 38,7 5 0,7 3 1,-2-39-1,2-1 1,0 1-1,0-1-488,0 0 0,1-2 1,22 23 177,-1-8 1,-3-14-1,0-11 1,-2-11-655,0-10 1,0-6 530,-4-5 0,-1-9 1,1-11-881,-1-7 1544,1-4 0,-1-7 0,0 1 0</inkml:trace>
  <inkml:trace contextRef="#ctx0" brushRef="#br0">26630 2801 8436,'0'-22'391,"0"-4"1,0 7 0,0 2 0,-1 1 2561,-4 2-2773,-3 0 1,-6 6 0,0 5-1,-2 6 1,-3 6 0,-5 4-1,-3 1-22,-1 0 0,-1 5 0,1 0 1,1-1-127,3-3 1,4 4-335,6 0 0,6 7 0,5-3 0,6 3-263,6-3 1,10 4 425,5-3 1,3 4-1,1 4 119,1 1 1,-1 5 0,1-3 271,-1 1 0,-6-3 1,-1 7-1,-4 2 713,-3 4 1,2 2-494,-11-6 0,-2 1 0,-8-1-48,-4 1 0,-6-8 1,-2-5-1,-2-6-496,2-4 1,-4-1 0,2-5-1151,2 0 0,6-6-2249,1-3 1339,1-3 0,1-9 2132,3-2 0,-3-10 0,0-3 0</inkml:trace>
  <inkml:trace contextRef="#ctx0" brushRef="#br0">26417 2886 8436,'0'-14'1853,"0"0"1,2 1-1208,2 3 1,9 2-1,8 5 1,2-1 31,7 0 0,5-2-238,8 1-371,-1-6 0,6 8 0,1-5 0,0 0 0,0 2 0,-4 0 0,-4 3-906,-7 1 1,-8 2 94,-11 0-3395,-7 0 4137,4 0 0,-16 13 0,2 2 0</inkml:trace>
  <inkml:trace contextRef="#ctx0" brushRef="#br0">27355 2673 8321,'-9'-15'568,"1"1"1,2 0-1,3 0 1083,1 0 1,2 7 0,2 6-1095,2 4 0,4 13 0,8-1 0,1 6 0,4 4 664,1 2-1099,2 8 0,-1 6 0,1 8 1,0 1-1,-2 6 0,-2 5 0,-2 10 22,-4 8 1,-3 0 0,-11 2-162,0-40 1,0 0 0,-1 0 0,-1 0-1,-6 38-2902,-6-8 2696,-10-6 0,2-16 1,-5-6-1,2-9 1,3-5-1,1-7 1,5-6-4084,5-5 254,-1-8 4052,10 3 0,-4-6 0</inkml:trace>
  <inkml:trace contextRef="#ctx0" brushRef="#br0">28024 3241 8407,'28'-9'386,"0"-1"1,1 2 0,-1-1 0,1 4 669,-1 4 1,4 1 0,-2 0-1039,-3 0 0,-8 0 1,0 0-1,-4 0 0,-2 1-941,-3 4 1,-4 3 0,-8 8-204,-2 3 1,-11 3 1125,-8 6 0,-4 1 0,-2-1 0</inkml:trace>
  <inkml:trace contextRef="#ctx0" brushRef="#br0">28009 3625 8407,'0'14'713,"0"1"1,0-1 829,0 0 1,2-4 239,3-1-1247,9-6 1,3 3 0,7-6 0,3-1 0,3-4 300,3-4 1,5-4 0,-5-1 0,0 0-1889,2-1 0,-5 6-776,3-1 0,-3 7 1827,-1-1 0,-1 2 0,1 2 0</inkml:trace>
  <inkml:trace contextRef="#ctx0" brushRef="#br0">30142 2531 8407,'14'-29'178,"-4"2"1,-1 2 0,1 3 0,-2 1 0,-4 4 0,-4 3 0,-6 4 247,-8 6 1,-7 2 0,-9 4 0,-4 2-1,-9 6 1,-6 2-157,-2 3 1,-4-1 0,3 2 0,-5 1-180,-5 2 1,10 0 0,2-5 0,9 0 3,7 1 1,4-6-446,2 0 0,11-5 0,4 2-833,5 0 1,3-3 324,5 7 0,2-5 0,3 4-1084,4 2 1942,4 2 0,1 1 0,0 0 0</inkml:trace>
  <inkml:trace contextRef="#ctx0" brushRef="#br0">29531 2687 8275,'0'-14'110,"0"-1"688,0 1 1,1 2 162,4 2 1,-2-1 619,7 6-1682,-7 1 0,5 10 0,-5 7 0,2 7-207,-2 9 1,-2 8-30,-1 1 0,0 3 0,0 0 0,0-1-105,0-2 0,0-2 193,0 2 0,0 2 0,-1-7 0,-2 0 214,-2 2 0,-1-7 762,1 1 0,3-3 1048,-3-7-1159,4-6 0,7-10 1,5-11-1,7-8 122,5-4 1,4 3-738,2-2 1,5 3-1,6 3 1,4 2-493,4 2 1,4 7 224,-5 2 1,5 13-1,-6 10 1,-3 6 148,-4 4 0,-14 3 386,-1 7 0,-13 1 0,-9 2 0,-10 1 214,-11-1 0,-19-3-167,-9-5-200,-7-3 1,-9-7 0,-2 0 0,0-1 0,5-3-958,6-5 1,2-8 0,8-3 0,6-2-1518,7-3 2358,5-1 0,18-8 0,2-2 0</inkml:trace>
  <inkml:trace contextRef="#ctx0" brushRef="#br0">27967 5815 8367,'9'-19'195,"1"-2"1,1-1-1,1-3 1,3-1 0,0 3-1,4 4 473,5 3 0,3 3 0,1 4 1,1 6-1,-1 7 0,-1 11-470,-3 7 0,-5 16 0,-10 6 1,-4 5-181,-3 5 1,-10 1 0,-5 2 0,-4 0-369,-1-1 0,-2-3 136,1-1 40,-7-7 1,6 4 0,-4-7 0,5-5 0,3-3 323,2-4 147,6-15 1,4 3 0,8-17 99,6-7 1,7-10 0,4-17 0,2-5 17,7-3 1,-1-3-321,4-4 1,2-2-1,0-7 1,-1 0 16,1 0 0,0-4-165,-2-1 0,-3-6 0,3 3 0,-4 2 145,-6 6 1,-8 13 78,-11 11 1,-2 9 0,-2 5-1,-2 5 496,-2 5 1,0 4-503,-5 10 1,1 9-1,-1 10 1,4 4 173,3 5 1,2 3-120,0 7 1,2 1-1,3 4 1,6 2 69,6 1 0,0 4-329,7-3 1,1-1-1,7 1 1,1 0-312,-1-1 0,2-4-230,0-9 0,4 1 0,-5-7 0,-3-5-1239,-5-7 0,-4-4-1925,-7-2 3744,-6 1 0,-2-1 0,-6 0 0</inkml:trace>
  <inkml:trace contextRef="#ctx0" brushRef="#br0">30682 5573 8367,'-14'-36'204,"0"4"0,0 5 1,-1 5-1,1 1 1,0 6 1588,0 4 1,6 6-1649,3 10 0,4 2 1,1 9-1,1 3 1,4 3-1,4 2-113,4 0 0,6-2 0,2 3 1,2-1-58,7 1 1,-1-3 0,5 0 0,0-1 171,-1-4 0,5 4 8,-5-2 0,5 6 0,-5-3 0,-1 2 194,-2-1 1,-8 1-233,-3 5 0,-10-1 1,-6 0-1,-7 1 149,-11-1 1,-12 1-477,-10-1 0,-5 1 0,-2-1 0,-3 0-552,-5 1 1,3-1 368,1 1 0,6-1 0,4 1 0,6-1-399,7 1 0,4-1 285,7 0 0,6-1 1,5-1-1,6-4-500,7-2 1,4-1 1006,5-5 0,3 1 0,6-1 0</inkml:trace>
  <inkml:trace contextRef="#ctx0" brushRef="#br0">31535 5772 7709,'-1'-8'-89,"-2"2"0,-2-1 0,2-2 1452,1-4 0,2-1-344,0 0-926,-6 0 1,3 6 0,-7 5 0,-2 7 0,-4 9 0,-3 7-147,1 7 1,3 0 0,0 13 0,1 2-558,0 4 0,6 1 254,3-4 1,4 5-1,2-3 1,6-2-204,7-4 0,8-9 662,11-1 1,-1-9-1,6-10 1,1-5 966,2-4 0,-3-7-674,0-4 369,-6-9 1,2-4 0,-5-10 0,-1-4 0,-1-1-176,-3 0 1,-8 5 0,-8-3 0,-2-2-567,-3-3 0,-1 6-474,-2-7 1,-5 8 0,-1 3 0,-2 4-1557,-3 3 1,-2 8 1047,-1 2 958,-7 6 0,-1 2 0,-6-2 0</inkml:trace>
  <inkml:trace contextRef="#ctx0" brushRef="#br0">28479 8075 8367,'0'-22'133,"0"-3"0,0 6 0,-2 3 0,-3 5 0,-6 6 1,-5 7 2219,-3 7-2421,-6 7 0,3 20 1,-8 7-1,0 7 0,0 6 1,5 1-1,3-2 1,6-1-1,5-4-1030,6-1 993,3 5 1,10-15 0,7 2 0,8-6 0,7-8 0,5-7 0,1-5 142,4-6 1,-1-9 500,-1-9 1,-3-10-1,-7-7 1,-1-4 527,-3-3 1,-8-6-620,-7 1 0,-6-3 0,2-3 0,-5-2-373,-5-2 0,1 1 178,-11 4-483,11 7 0,-20-4 0,10 7 1,0 3 229,3 5 0,-8 4 0,3 7 0</inkml:trace>
  <inkml:trace contextRef="#ctx0" brushRef="#br0">30441 8288 8367,'6'-28'245,"2"-1"0,6 1 0,0 1 0,2 2 0,1 1 0,2 2 1,0 3 472,2 5 0,-5 7 1,3 0-1,-4 0 1,0 6-608,-1 4 0,0 6 1,-1 10-1,-2 3-141,-2 0 1,-6 5 0,2-3-1,-3 1-227,-2-1 1,0 3 118,0-3 1,-2 1 0,-3 0-1,-4-1-278,-4 1 0,-1-1 182,0 4 0,-5-7 0,-2 6 0,-1-4-213,-3-1 0,0 0-356,1 2 655,-3-3 0,13-7 0,-2 0 0,5-1 603,0-4 0,6-6 0,5-10-29,8-8 0,10-8-158,1-1-25,6-9 0,-3 1 0,6-6 1,1-1-1,-1-2 416,1-2-607,5 0 0,-4 1 1,4-1-1,-4 0 1,-2 2-155,1 3 183,-7 4 1,-3 7-1,-10 3 1,-3 5 423,1 3-283,-6 9 0,-1 2 0,-9 11 0,-4 7-183,-1 4-40,0 8 1,1 2 0,2 8-1,3 1 1,0 4-322,0 1 0,5 2 0,-2-1 1,4 2-375,1 4 0,0-4 177,0 3 52,6-2 0,4-4 1,7-3-1,4-5 0,1-5 1,3-4-1,2-7-823,1-6 0,1-4 1290,-1-7 0,7-7 0,1-1 0</inkml:trace>
  <inkml:trace contextRef="#ctx0" brushRef="#br0">31635 7947 8367,'5'-16'164,"1"-1"0,2-2 814,3 1 0,-3 4 1,0 3 24,-2 2 1,-1 7-969,-5 2-43,-7 13 1,-2 4-1,-10 7 1,-5 1-1,-3 2 1,-1 1 0,-2 1-124,-3-1 1,1 1-19,-6-1 1,7 1-1,-2-1 1,3 0 71,1 1 0,7-1 133,3 1 1,10-1 0,5 1 0,9-1-33,9 0 0,13-4-175,11 0 0,3-2 1,3 2-1,2-5-77,2-4 0,-1 4-183,-4 0 0,-1 0 0,-1-4 1,-3-1-654,-4 0 1,-11-5 280,-4 1 0,-11-1 783,-8 6 0,-19-1 0,-11 0 0</inkml:trace>
  <inkml:trace contextRef="#ctx0" brushRef="#br0">31336 8658 8367,'-14'-7'113,"0"6"0,0-4 0,-1 4 951,1 1 1,0 0-228,0 0-505,0 0 0,6 1 0,3 4 0,3 4 452,2 4-808,7 8 1,1-6 0,7 4 0,4-3 0,5 0-1,3 1 1,1 2-843,1-1 0,4-3 331,0 0 1,7-1 0,-2-2 0,3 0-564,1-3 1,3-4 559,2 4 0,-3-6 538,4 2 0,-4-3 0,-2-2 0</inkml:trace>
  <inkml:trace contextRef="#ctx0" brushRef="#br0">32317 8274 8367,'0'-14'543,"-1"1"0,-2 2 0,-4 3 375,-1 2 0,4 1 1,-6 8-1,-1 5-662,-2 6 1,-1 15 0,2-1 0,1 4-586,1 3 1,2 1 0,-1 7 0,4-2-976,3-3 1,2 1 867,0-6 1,11 5-1,5-6 1,5-4-196,4-3 1,2-14 972,1-1 0,2-7 0,2-3 0,1 0 232,-1 0 1,-9-8-319,-4-6 1,-4-7-1,-4-9 1,-3-1 1605,-2-2 0,-1-5-1860,-5 5 0,-5-7 0,0 2 0,0-3-1130,-1-2 0,5 7 1128,-4 3 0,-9-3 0,-2-1 0</inkml:trace>
  <inkml:trace contextRef="#ctx0" brushRef="#br0">30057 5900 8367,'0'-27'132,"0"2"0,0 3 0,1-1 1,2 3-1,4-2 0,-1 1 2131,0 1-2018,6 7 0,-9 2 0,6 6 0,2 4 0,0 4 0,0 8 0,-1 8 0,-1 8-152,-1 4 0,0 4 1,-5-2-1,2 5-178,-2 3 0,-1-3 1,-2-2-1,0-1-607,0-3 1,0-4 416,0-4 1,0 1 0,1-7 995,4-6-480,-3-4 1,10-14-1,-4-5 1,2-7 276,-1-5 0,1-4-182,4-2 0,0-4 1,0 2-1,0 2 175,1 4 1,-1 8-474,0-2 1,0 4 0,2 4-1,1 3-207,2 2 1,2 3-54,-2 8 1,3 4 0,6 9 0,-1 2-779,-3 2 0,1 7-1929,-6 4 2929,0 0 0,-5 2 0,1 1 0</inkml:trace>
  <inkml:trace contextRef="#ctx0" brushRef="#br0">26588 5772 8578,'-15'-40'-99,"1"-1"1,3 2-1,3-1 1,3-35-1,13 5 1,13 8-774,9 9 1000,-6 10 1,9 15 0,-11 10-1,0 7 1,-1 10 0,-2 8 0,-1 12 1035,0 7-1083,4 15 0,-5 3 1,5 16-1,-1 5 1,-4 9-1,-8-34 1,-2 1-1,0 2 0,-1 2 4,-1 1 0,-1 0 0,0 2 0,-1 2 0,-3 2 0,0 1 0,-1 3 0,0-1-73,-1 0 0,-1 1 0,-1-1 0,-1 2-157,-3 2 1,-3 0 0,-2-1-1,-3 0 1,-2 0 0,-1 0 0,-1-2-1,0-3 97,2-2 1,-2-2-1,-2-5 1,-2-3 130,3-4 0,0-3 0,-20 29 0,4-14 0,2-9 56,4-10 1,7-11-31,5 0 0,5-3 1,5-1-1,5 4-56,8 5 1,10 5 5,9 4 1,12 9 0,6 10-1,7 4 191,2 1 1,4 1-187,-23-27 1,0 0 0,-2 1 0,0 0 0,2 4 0,0 0 0,-2-1 0,-2 1 31,0-1 0,-1 1 1,-2-2-1,-3 1-66,13 32 0,-9 0 0,-16-6 0,-7-8 71,-10-9 0,-14-2-140,-16-9 1,-5 5 0,-4-2 0,-4 3-290,1 6 1,-4 7-716,7 0 1,6 14 0,8 5 1042,2 2 0,18-34 0,1 1 0,2 0 0,1 1 0,4 0 0,1 1 0,2 1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13067 14131 8395,'-29'-28'-323,"7"1"1,5 3 0,6 5 0,6 3-103,3 2 694,2 0 1,5 0 0,0 0 0,-2-1 0,-2 1 1808,-1 0-1488,0 6 0,-6 2 0,-3 6-322,-4 0 1,0 1 0,2 2-776,2 2 395,6 6 0,-8-8 0,4 7 27,-1 1 1,5-3 164,-1 1 1,2 1 0,2 4 0,0 2 153,0 3 0,0 3-2,0 6 1,0 5 0,0 2 0,2 2 0,2 2 0,-1 4-171,7 4 1,-5 2 0,4 3 0,1-4-172,-3-4 0,6-2 45,-3 1 1,1-7 0,0-4 0,-2-7 83,2-6 0,2-3 89,1-2 0,7-6 1,2-5-1,6-6 250,4-6 0,10-10-235,9-5 0,8-3 0,5-1 0,2-1-61,6 1 0,-33 14 1,1 1-27,-1 1 0,0 0 0,4 0 1,1 1-1,0 2 0,0 2 1,0 1-1,0 1-154,1 0 0,-1 2 0,-1 0 1,-1 1 145,2 2 0,0 0 0,3 1 0,-1 0 0,-1 0 0,0 1 0,-3 1 1,-1 0-13,-1 1 1,-1 0 0,34-1 31,-8 2 1,1-3 0,-12-2 0,-11 0 433,-12 0-198,-10 0 1,-14-7 0,-5-1 534,-6 0 0,-5-3-507,-6 7 1,-7-6 0,-3 5-1,-2 1-179,-3-3 1,1 6 134,-1-4 0,1-1 0,1-1 1,2 1-328,1 0 1,7-5-113,-2 1 0,-2-2 0,2-3 0,3 1-678,5 0 0,0-2 207,6-3 1,1 3-1,5-4 1,6 1-697,7 0 1,8-2 1336,11 2 0,16-3 0,10-6 0</inkml:trace>
  <inkml:trace contextRef="#ctx0" brushRef="#br0">14574 4805 9694,'-7'-35'-86,"4"5"1,-5-4 0,0 0 444,0 1-17,5 6 0,-3 2 0,6 6 0,0 2 0,0 1 0,2 7 0,1 9 1436,1 14-1773,1 9 0,0 12 0,0 3 0,-2 5 1,-2 4-1,-1 5 0,0 4-129,0 0 1,0-3-1,0-1 1,-1 0-257,-4-2 0,4-1 198,-4-6 138,3-7 1,-3-1 0,1-8 0,2-5 0,4-9 0,6-13 47,4-13 1,4-9 21,8-11 0,3-4 0,-4-5 1,6 1 126,4 3 0,-3-2 15,3 7 1,-8 5 0,-3 7 0,1 5 455,-1 8 0,-5 5-185,2 3 0,-8 13 0,-3 7 1,-2 10 228,-3 8 0,-1 3-591,-2 2 1,-2 0 0,-1-2-1,-1-3-931,0-5 1,3 2-216,1-2 0,1-5 1034,4-4 0,9 0 0,9 4 1</inkml:trace>
  <inkml:trace contextRef="#ctx0" brushRef="#br0">15285 5345 11751,'0'-31'-80,"0"2"1,1 4-1,2 3 1,4 1-1,0 2 1,5 1 1226,0 0 0,-2 9 1,-1 4-823,2 3 0,-5 10 1,-2 6-1,-6 10-79,-3 8 1,-4-1-1,3 6 1,-1-1-276,1 0 0,1 2 1,5 5-1,0 0-2437,0-1 2432,6 1 0,2-1 1,7 1-1</inkml:trace>
  <inkml:trace contextRef="#ctx0" brushRef="#br0">15071 7009 8468,'-23'-24'262,"0"2"1,3 3-1,4 9 1,5 14-1,8 13 2381,6 8-2632,5 10 0,6 1 0,0 7 0,2 0 0,2-1 0,1 3 0,-2-1 0,-1 0 0,-2-3-311,0 0 0,-1-1 1,-2-1-1,-3-1-140,-2 1 0,-1-8 0,-5-5-224,0-4 1,-2-9 622,-3-8 0,-1-11 1,-5-9-1,3-7 463,2-5 1,1-7-1,5-4-201,0-3 0,0-2 0,0 0 0,2 1 0,2 1 296,6 3 0,3 8-422,1 6 1,0 8-1,2 2 23,3 8 0,3 4 0,6 5-273,1 7 0,1 6 1,1 14-1,4 1-426,1 2 1,-4 5 0,1-3-12,-3 1 0,-1-3 592,-1 5 0,-6-6 0,-1 3 0</inkml:trace>
  <inkml:trace contextRef="#ctx0" brushRef="#br0">15697 7549 8468,'-6'-14'771,"2"-1"1,-4 1-48,2 0 0,8 6 1,7 3-1,4 4-74,1 1 1,5 0-639,0 0 1,5 0 0,-5 1 2,-2 4 1,4-2 0,-3 5 755,0-1-670,-9 4 0,-2-8 0,-7 6-531,0 2 1,0-3-152,0 2 1,11-6-1,6 4 1,8 0 580,10 0 0,11-5 0,4 4 0</inkml:trace>
  <inkml:trace contextRef="#ctx0" brushRef="#br0">17332 5374 11579,'0'-37'-321,"0"4"0,0 3 0,0 2 0,0-1 0,0 3 1,0 2 1595,0 5-1032,0 3 0,0 10 0,0 6 0,0 9 0,0 10 1,-2 11-1,-2 10 127,-6 6 0,-3 7 0,-1-1 0,0 4-522,0 1 1,1-2 0,2-1 0,3-4-523,2-1 0,1-2 447,5-4 0,0 3 0,0-5 0,2-9-153,2-10 1,4-8 487,7-5 0,-1-2 1,0-7-1,0-2 287,0-3 0,1-4-240,-1-10 1,-5 3 0,1-3 0,1 3 176,2 2 0,1 0-258,0 0 0,6 4 0,4 2 0,3 2 221,1 3 1,6 1-30,-1 2 1,9 0 0,-2-1 0,-1-2 71,3-2 1,-3-1-241,-1 1 0,1-3 0,-5-6 0,-3-2 100,-1-3 0,-8-3-169,-3-7 0,-9 1 0,-5-1 0,-4 1-253,-1 0 0,-5-1-780,1 1 1,-6 6 0,5 3 918,2 3 1,2 2-1,1-1 1</inkml:trace>
  <inkml:trace contextRef="#ctx0" brushRef="#br0">17986 6909 8406,'-30'-19'282,"-2"0"0,1 2 1,2 3-1,6 4 1,2 5-1,5 7 455,5 8 0,3 1 1,5 14-1,-2 3-753,2 4 0,2 6 1,1-3-1,1 1-1026,4 3 867,3-4 1,1 5 0,1-7 0,1-2 0,1-2-1,1-4 1,-2-3-480,-1-1 0,-6-4 704,6-7 1,-7-3 0,3-3 470,1 0 1,-6 0-227,4-9 1,3 2-1,1-5 1,6 0 100,4 0 1,3-2-407,6-4 1,7 5 0,3 1 0,3 0 188,1 0 1,3 3-60,2-4 0,-1 6 1,8-2-1,1 2 12,0-2 1,-3 2 49,-14-7 0,-5 3 1,-9-6-1,-6 0 255,-7-3 1,-7-7-208,-8-1 0,-6-3 0,-10-3 1,-7-1-94,-5-3 1,-1 1-767,5 5 1,5 1 0,4 2 628,4 1 0,7 7 0,1-4 0</inkml:trace>
  <inkml:trace contextRef="#ctx0" brushRef="#br0">19109 13904 8537,'-6'-22'239,"-2"-5"0,0-5 0,3 1 0,4 2 0,1 5 845,0 5 1,4 8-732,1 11 1,0 5 0,-5 20 0,-2 5 567,-2 7-819,2 4 0,-15 8 1,2 3-1,0 3 1,-3 2-1,1 0 1,-4 0-176,-1 0 1,3 0 100,-4-1 0,-1 0 1,-3-4-1,2-5 57,1-3 0,7-9 37,-2-6-72,3-1 0,16-19-69,9 1 1,12-7 0,12-4 0,5-4-9,3-5 0,8-2-14,3-3 1,3 6 0,4 1 0,1 0 35,2 0 0,7 4 42,2-6 1,-5 7-1,7-2 1,0 2 81,1-2 0,-33 4 0,0 1-161,-1-3 1,1 1 0,1 1 0,-1 0 0,1 1 0,0 0 0,0 0 0,0 0-47,1 1 0,-1-2 0,0-1 0,0 0 49,5-1 0,1 1 0,-5-1 0,1 1 0,-1 2 0,1 0 0,-3 0 0,0 0-4,0 0 1,0 0-1,1-2 1,0-1 11,0 1 0,1 0 1,36-3-1,-3 5 1,-4 0 98,-1 0 0,-4 0-21,-1 0 0,-7 0 0,-1 0 0,-6 0 49,-3 0 1,-6 0 36,-5 0 0,-13 0 1,-1 0 280,-7 0 1,-9-6 20,-3-4 1,-4-9 0,-2-6 0,-4-7 375,-5-6 1,-10-9-721,-8-5 0,-7-8 0,-6-3 0,1 0-468,2-1 1,5 7 49,-5 5 1,13 14-1,1 5-1431,7 11 1758,9 13 0,2-4 0,6 5 0</inkml:trace>
  <inkml:trace contextRef="#ctx0" brushRef="#br0">17375 13733 10343,'-37'0'201,"4"0"0,3 2 1,2 4-1,1 7 1,3 6-1,7 4 557,6 7 1,4 0 0,7 8-1,0 2-466,0 1 1,8 1 0,6-1 0,10-1 25,8-2-215,-2-7 1,15 4 0,0-8-1,4-3 1,4-7 0,3-6 0,1-6 128,-1-3 1,1-9-280,0-2 0,-2-12 0,-1-7 0,-2-9-37,2-4 0,-7 5-241,-4 3 1,-7-2-1,-6 3 1,2 4 361,1 3 1,7 7 0,-4-2 0</inkml:trace>
  <inkml:trace contextRef="#ctx0" brushRef="#br0">18156 7847 8450,'-20'-6'0,"6"-3"0,0-10 0,6-3 0</inkml:trace>
  <inkml:trace contextRef="#ctx0" brushRef="#br0">6356 3384 8398,'-16'-43'74,"-1"5"0,13 2 0,4 1 0,5 5 0,5 5 0,4 6 0,3 3 128,1 2 1,-3-1 0,0 3 0,-1 1 0,0 1 148,0-1 414,-6 5-293,-1 0-509,-7 6 0,0 1 1,1 4-1,2 4-62,2 4 0,1 7 89,-1 4 1,-2 3 0,5 1 0,0 2-91,0 4 0,0 2 96,1 7 1,2-1-1,-6 3 1,0 0 38,1 3 1,-4 5 0,2 1-1,-2 5 29,-2 2 1,0 1-31,0-5 0,0 1 0,0 2 0,0 2 29,0-2 1,0-2-49,0-1 1,0 0-1,0 1 1,0 2-42,0 2 0,2 4-73,2-4 100,-2 0 1,4 1 0,-4 1-1,1 1 1,2-3 45,-2-4 0,-2 5 0,-1 2 0,0 0 183,0-3 1,-4-4-166,-1-1 0,0 0 1,5 0-1,0-2 80,0-3 1,0 3-161,0-3 0,2 4 1,3 1-1,2 0-74,1-1 0,5-3 98,-4-1 0,4-5 0,1 4 0,1-1-27,-1 1 0,-2-6 23,-2 3 1,3 2 0,-6 1 0,1 0 6,-3-4 1,-2 3-8,2 3 8,-3-4 0,4 6 0,-5-5 0,3 2 0,2 1-10,2 0 0,0-1 0,3 2 0,-2 1 36,2-1 0,-3-5-5,2 3 0,-6-4 0,6 4 0,-1 1 162,-1 3 0,3 1-92,-6-1 1,5 3 0,-6-1 0,-1 1-188,-1-4 0,0 0 82,2 7 0,-2-2 1,3 5-1,-4-2-19,-1-3 1,5 5 12,0 1 1,-1 4-1,-4-1 1,0-1 65,0-2 0,0 1 3,0 4-47,0 0 0,0 0 0,0 0 0,0 0 0,0-1 82,0-4 0,0 5 0,0-1 1,0 2 28,0-2 1,0-1-55,0-7 1,0 4 0,0-4 0,0-2 94,0-2 1,5-2-119,0-4 1,1 3 0,-3-5 0,2 3-44,-2-1 1,4-6-72,-3 1 1,7 3 0,-3 1 0,2 1-1025,-1 0 1,1 7 1088,4 7 0,7 10 0,-10-37 0,0 1 0</inkml:trace>
  <inkml:trace contextRef="#ctx0" brushRef="#br0">21512 4805 8263,'-8'-57'-24,"-3"-1"0,6-2 0,2-2 1,1 4-1,2 2 163,0 4-195,7 0 1,1-3 0,7 1 0,3 4-1,1 1-32,-2 3 0,-1 0 0,-3 2 0,-4 0 164,-4 3 1,-4 7 0,-1 1 0,-1 2 198,-4-3 1,-1 4 211,-4-3-351,-2 3 0,5 7 0,-2-3 0,4-1 0,4-1 420,1 1-294,0 8 1,1-6 0,2 6 0,4 3-4,0 5 1,-2 5 0,3 7-314,-2 4-29,-1 3 1,-5 8-119,0 3 166,0 3 1,0 6-1,0 2 1,-1 4-1,-3 2-11,0 0 8,-7 5 0,4-9 0,-4 6 0,2 1 0,-1 2 59,2 2 1,-3 0 0,5 1 0,-2 3 71,-3 5 0,3 5 76,-1 5 1,4 3 0,-3 7 0,0 6-96,4-36 0,0 1 1,0 0-1,0 1-88,0 3 1,-1 1 0,-1-4 0,-1 0 0,3 2 0,-1 0 0,-1-1 0,-1 1 0,0 2 0,0-1 1,0-1-1,0 0 34,0-1 0,-1 0 1,-1-2-1,0 1 0,-1-2 1,1 1-1,0 0 0,0 1 51,1 1 0,0 0 0,2-5 0,0 0 39,1 1 1,0-1-56,2 0 1,0 0-1,3 33 1,0 5 0,0-4-1,2-2 283,2-2-270,-2 4 1,9 0 0,-5 5 0,2 0 0,2-1-4,-2-1 1,3 1 0,-5-1 0,-2-35 0,0 0-33,1 2 1,1 0 0,0-1 0,0-1-24,2-1 1,-1-1-1,-2 0 1,-1 1-1,1 2 1,0 0-1,0 2 1,1-1-37,0 1 1,0 0 0,1 0 0,-1 0 32,-1-2 1,-1-1 0,2 2 0,0-1 0,-3 2 0,0 0 0,0 1 0,0 0-26,0-2 1,0 0 0,0 2 0,-1-2 27,-2 37 1,0-39 0,0 0 0,0 1 0,0 0 0,0 1 0,0-1 0,0 0 0,0 0 0,0 1 1,-1 0-547,-2-3 0,1-1 610,1 2 1,0-1 0,-3 0-1,0-1 1,1 39 0,-1-3-1,0-5 59,3-3 1,1-2 0,0 7-1,0-1 146,0 0 0,-2-3-186,-3-7 0,4-4 0,-4 4 0,2-4 49,-2-1 1,2-5-95,-6 0 0,5-6 0,0 0 0,2-7 184,2-5 1,0-9-180,0-2 1,0-10 0,0 1-267,0-1-103,0-7 0,2 1-396,2-7-1603,4 0 1775,7 0 1,0 1-1,4 4 538,5 4 0,3 10 0,1 3 0</inkml:trace>
  <inkml:trace contextRef="#ctx0" brushRef="#br0">8616 4919 8512,'-31'-6'-162,"1"-2"1,6-2-1,7 1 791,9-2 1,6-2 0,7-1 0,3-2-209,0-3 0,0-3 1,-5-7-1,3-1-243,2-3-181,-5-3 1,4-7-1,-6-1 1,2-3-1,2-7 1,-2-6-1,-1-8-1,-2-6 0,0-2-3,0 34 0,0-1 0,0 2 0,0 0 1,0-5-1,0 0 0,0 2 0,1-1-139,1 3 0,1-1 1,0 2-1,2 0 315,9-30 0,0 6 1,1 2-1,-1 3 151,0 3 0,-3 3-252,3 12 0,-3 4 1,10 0-1,-1 2-75,4 4 0,-2 0-223,2 13 1,1-4 0,8 2 0,5 1-382,3-1 1,2 1 386,0 1 1,-1 3 0,1-5 0,1 2 50,4 0 0,-3-4 187,8 4 1,5-5 0,10 4 0,5-1 114,2 1 1,-34 10-1,1 1-31,-2 1 0,0 1 1,2 2-1,1 1 1,2 0-1,1 0 1,1 0-1,0 2-189,2 0 1,0 0 0,2 1 0,-1 1 121,2 0 1,1 0 0,-2 0 0,2 0 0,3 0 0,2 0 0,1 0 0,2 0-12,1 0 1,0 0 0,1 0 0,-1 0-25,2 0 0,0 0 0,3 0 1,1 0-1,5 0 0,2 0 1,1 0-1,1 0-1,0 0 1,-1 0-1,1 2 1,0 1 0,1-1 0,0 0 0,-23 0 0,-1 0 0,1-1 0,1-1 0,0 0 0,0 0 0,0 0 0,1 0 0,-1 0-6,-1 0 1,-1 0 0,1 0 0,2 0-1,0 0 1,0 0-32,0 0 1,-1 0-1,1 0 1,2 0-1,0 0 1,0 0 0,0 0-1,0 0 1,0 0-1,2 0 1,-1 0 0,1 0 43,0 0 1,-1 0-1,1 0 1,-2 0-1,0 0 1,0 0 7,0 0 1,1 0 0,1 0-1,0 0 1,0 0 0,0 0 0,2 0-1,0 0 1,0 0 0,2 0 0,-1 0-1,0 0 10,0 0 0,0 0 0,-1 0 0,1 0 0,0 0 1,0 0-103,2 0 1,0 0 0,1 0 0,-1 0 0,1 0-1,0 0 1,0 0 0,0 0 0,0 0 0,-1 0-1,1 0 1,-1 0 70,-2 0 0,1 0 1,-1 0-1,-1-1 1,1-1-1,0 0-3,0 1 1,1 0-1,0-1 1,2-2-1,1 0 1,1 1 0,3 0-1,0 0 1,0 1-1,0-1 1,-1-1 0,0 1 22,-4 0 1,0 0-1,-1 0 1,-2 0-1,-1 1 1,0-1-12,-3 0 1,0 0 0,0-1 0,-1 0-1,0 0 1,0 0 0,-3 0 0,0 1-1,-1 0 1,-1 0 0,0-1 0,-1 0 31,24 0 1,-2-1 0,-2-2 0,-1 1-8,-1 1 0,1 1 1,-1-2-1,1 1 1,-1-1-1,0 0 1,-1 2-1,-1 1 13,-2 0 1,-2-1 0,-5-1 0,0 1-44,-1 1 0,0 1 0,-2-3 0,0 1 1,-3 1-1,-1 1 0,-2 0 0,-2 1-150,-3 0 0,-1 0 0,31 1 110,-5 0 1,-11 2-1,-4 2 1,-12 4 237,-9 0 0,-12 5-393,-4-4 382,-3 10 1,-6-3 0,-3 3 0,0-2 0,-4 1 0,-1 2 0,-2 2 227,0 4 0,0 7 95,0 5 1,-2 4 0,-1 7 0,-2 8-86,2 8 1,-5 9-226,-1 2-207,6-32 0,-1 1 0,-2-2 0,0 0 0,1 7 1,0 2-1,-1-2 0,-1 1 0,0-2 0,0 0 1,0-4-1,0 0 0,0-4 0,0 0-284,-7 36 1,4-1 466,1-5 0,5-13 1,0-5-1,2-9 167,2-6 0,0-5-161,0-9-327,13-4 1,-1-6-1,17-1 1,7-2-1,10-1 151,11 1 0,6 1 0,8 2 0</inkml:trace>
  <inkml:trace contextRef="#ctx0" brushRef="#br0">13905 2843 9066,'-14'-71'23,"2"2"0,2 2 1,5 9-1,4 11 1,1 12-1,0 9 426,0 6 1,0 4-331,0 11 1,0 13 0,0 18 0,0 5 516,0 7-519,0 16 0,0 6 1,0 14-1,0 3 0,0 2 1,0-38-1,0 1 0,0 0 1,0 1-25,0 2 1,0 0 0,0 1 0,0 1-249,0 3 1,0 0 93,0-4 1,0 1 0,0 1 0,0 0 0,0-3-1,0 0 1,0 0 0,0 0 0,-1-1 0,0-1 0,0-2-1,-1-1 1,-3 28-83,2-12 1,-5-13 0,0-10 0,-1-6 174,-1-8 0,-1-6 114,-8-13 0,4-2 1,-6-3-1,0-6 219,-2-6 1,1-7-326,-2-9 1,-1-5-1,-5-8 1,0-1 61,3 1 0,8 8 117,0 5 0,3 9 0,3 5 0,2 5 866,2 5-702,6 2 1,-4 9-1,7 3-331,0 4 0,7-1-115,2 2 1,5-1 0,5 4 0,5-4-29,3-4 1,6-3-396,0-2 0,8 0 0,0 0 0,7 0 534,2 0 0,9 0 0,6 0 0</inkml:trace>
  <inkml:trace contextRef="#ctx0" brushRef="#br0">21597 7364 8888,'-36'-11'-120,"3"-3"0,4-4 0,6 0 1,5-1-1,7 1 0,6 2 334,4 2 1,2 8-85,4 6 1,8 6-1,7 8 1,2 1 5,4-1 1,7 0-1,5-1 1,3-2-71,1-2 0,6-1 0,2 3 0,4-3-22,5-2 0,2 4-37,1-5 0,3-1 1,7-4-1,3 0 16,0 0-1,-4 0-43,-4 0 1,-9-6 0,1-3 0,-7-6-38,-3-4 1,-3-3 30,-8-6 1,-8-7 0,-8-4 0,-3-7 34,-7-6 0,-2-8-112,-6-2 0,-2 2 1,3 8-1,-4 8-425,-1 9 523,0 8 0,-6 32 0,-2 4 0</inkml:trace>
  <inkml:trace contextRef="#ctx0" brushRef="#br0">9384 4535 15072,'-36'-35'-81,"3"12"1,7 0-1,4 11 1,0 10-1,0 12 2932,-3 13-2897,-8 23 0,-2 8 0,-5 12 0,2 2 1,0 3-1,20-33 0,0 0 0,1 2 1,1 1-1,1 0 0,2 1 0,1 1 1,1 0-802,3-1 0,2 1 708,1 0 1,2-1 0,5 39 0,4-4-1,12-6 1,15-14 0,17-16 0,14-17 167,5-11 0,2-10 0,0-14 1,-1-13 435,-4-11 0,-32 13 0,0-3-305,-2 0 0,-2-2 0,-2-4 0,-1-1 0,-3-3 0,-1-2 0,-1-1 0,-1-3 331,-1 0 0,-2-1 0,-2-4 0,-2 0-407,-1-1 0,-2-1 0,-4 0 0,-2-2 0,2 1 0,-1-1 0,-2 0 0,0 0 56,-2 1 1,-1-1 0,0 1 0,-1 0-171,1 1 1,-2 1 0,-6-29 0,-6 21 0,-6 20-1098,-3 18 0,-5 12 1127,-11 15 0,-1 5 0,-14 17 0,0 6 0,-3 6 0</inkml:trace>
  <inkml:trace contextRef="#ctx0" brushRef="#br0">9100 6468 12003,'-8'-42'-331,"-5"-6"1,4 1 0,-2 1 792,1 2 1,-1 3-1,5 3 1,-4 6 650,-5 7-822,0 11 1,-11 3 0,3 8-1,0 4 1,1 9 0,-1 7-1,1 8-48,-3 7 1,6 6 0,3 8-1,7 3-281,3 1 0,1 2-427,5 5 1,1-1 0,4-3 0,5-2-721,2-2 0,10-5 290,7-1 773,6-17 1,9 8 0,3-22-1,4-4 1,1-9 459,0-12 1,-6-9 0,0-13 0,-8-8 298,-10-7 0,-8-7 33,-10-5 1,-4 2-1,-7-6 1,-6 0 411,-7 1 1,-6-1-1440,-9 9 1,1 5-1,-1 15 1,1 10-1691,-1 12 0,1 8 2187,0 12 0,-1 16 0,1 9 1</inkml:trace>
  <inkml:trace contextRef="#ctx0" brushRef="#br0">9142 7563 9213,'-9'-61'503,"-2"1"1,0 6 0,0 11-1,1 15 663,1 12 0,-1 8 1,-5 8-1,-4 3 799,-5 7-1951,-9 5 1,3 20 0,-3 5 0,3 4 0,1 6-1,2 4 1,4 5-211,4-1 1,4 1-1,6-3 1,4 0-176,4-4 0,13 2-76,7-7 1,11-8 0,7-12 0,2-11-211,5-10 1,7-7 801,-4-9 0,-1-12 1,-7-17-1,-4-7 687,-5-6 1,0-11 502,-11-9-1131,0 1 1,-14 31 0,-2-2 0,2-35 0,-4-1 0,-2 3-728,-4 5 1,-1 13 0,-7 18 0,0 14-1414,-2 13 1962,-3 22 1,-2 12-1,-2 14 1</inkml:trace>
  <inkml:trace contextRef="#ctx0" brushRef="#br0">9228 8658 12080,'-35'-35'-1308,"11"7"4634,1-1-2645,12 13 1,4 12 0,7 8 0,-1 7-1314,-4 7 0,-3 1 803,-6 9 1,-2-1 0,-1 9 624,-2-1-291,0 5 0,11-6-27,3 4-391,3 3 1,9-6-1,5 3 1,9-6-1,9-7-319,5-6 0,1-5 0,4-4 0,-4-9 603,-1-9 1,-4-4-26,-7-17 1,0 2-1,-9-11 141,-2-1-245,-8-8 0,-5-2-321,-10-4 0,-4 0 1,-3 7-1,-2 5 0,1 6 0,-4 11 0,0 4 0</inkml:trace>
  <inkml:trace contextRef="#ctx0" brushRef="#br0">15014 3881 8630,'-8'-35'-45,"2"5"1,6-4 0,0 0-1,0 3 1,2 2 0,1 6-1,2 1 1832,-2-1-1693,5 6 1,-7-8 0,6 6 0,-3 0 0,1 0 0,0-2 0,0-1 0,-1-1-1,1 0 1,0 3 0,1 1 435,2 0 1,0 0 0,3 6 0,-2 4-374,2 4 0,2 4 0,1 1-206,1 0 0,-8 6-141,-2 3 272,-3 4 0,3 6 0,-1 2 1,-1 1-1,-3 5 0,-3 3 1,-3 3 315,-2-2 1,3 4-342,-4-2 1,6 0 0,-2-4 0,2 1-58,-2 3 1,3-3 32,-2 3-87,2-3 0,4-1 1,1-1-1,3 1 1,2-1-1,3-1 1,2-2-665,1-1 1,0-5-187,0 4 0,-4 0 902,-1 0 0,-5 10 0,2-3 0</inkml:trace>
  <inkml:trace contextRef="#ctx0" brushRef="#br0">15071 6326 8582,'-8'-19'-187,"4"0"0,2 2 1,2 1-1,0 2 0,0 0 1,2 1 199,2 4 1,-2-4 0,4 4 0,-1-4 408,0-1 1,1-1 0,-3 1-4,2 0 1,0 5 256,-5-1 0,-2 2-138,-3-1 1,2 6-279,-6 12 1,4 2 0,-3 13 0,0 1 90,0 2 0,5 8-245,-2 3 0,4 3 0,1 1 0,0 1-730,0 0 1,6 4 137,4 0 486,2 1 0,2 1 0,1 1 0</inkml:trace>
  <inkml:trace contextRef="#ctx0" brushRef="#br0">24384 2431 14471,'0'-44'-77,"-2"6"0,-1 8 1,-2 6-1,2 5 0,2 3 5576,1 2-4958,0 6 0,0 10 0,0 12 0,0 10 1,1 7-1,2 7 112,2 3 0,0 10 0,-5 6 0,0 8-470,0 4 1,0 8-1,-2 4 1,1-39 0,-1 1-306,0 2 1,-1 0 0,-2-1 0,-1 1-15,2 2 1,-1 1 0,-1-2 0,-1-1 0,0 1 0,0-2 0,-7 35-627,0-9 0,-1-10-285,1-13 549,6 1 1,-3-28-822,6-6 1591,1-18 1,12-22 0,6-10 0,8-10 0,5-8 45,1-9 0,5-5 0,2-3 1,0 0-149,0 0 1,4 2-1052,-1 2 960,3 4 0,-3 16 0,-2 9 1,-1 14-1,-3 11-45,-2 9 0,-3 12 0,-2 11 0,-5 14 259,-4 11 0,0 8 18,-11 10 1,-1-2 0,-4 4-138,0 0 1,0 2-1,-1-4 1,-2-4-447,-2-4 0,0-5 0,5-8-804,0-3 1,0-5-1,0-9 1,2-7-1563,3-6 0,-2-6 1245,6-10 0,1-11 0,4-12 0,0-10 1393,0-8 0,1 2 0,-1-5 0</inkml:trace>
  <inkml:trace contextRef="#ctx0" brushRef="#br0">25009 1493 8506,'8'-14'76,"-3"-1"0,-2 1 0,0 0 1,2 0-1,0-1 0,0 1 1861,-1 0-1422,1 0 1,-3 6 0,1 2 0,2-1 1202,-2-2-1530,-2 2 1,-2 3 0,-2 8 0,-2 6 0,0 3 0,0 2 835,1 4 1,-1 3-779,5 7 0,0-1 1,0 1-1,-2 1 81,-2 3 0,2 3-412,-3 7 131,4-7 0,1 4 0,0-7 0,0 0 0,0 0 360,0 0-470,0-6 0,0-1 0,0-8 1,0 0-1,1-2-289,4-2 0,-2-5-95,7 1 0,-6-7-2649,6 2 3097,-7-4 0,10 12 0,-5 3 0</inkml:trace>
  <inkml:trace contextRef="#ctx0" brushRef="#br0">25322 3511 8687,'0'-14'421,"0"0"0,0 0 0,0 0 1,0-1-1,0 1 0,0 0 1764,0 0 1,2 4-426,3 1 0,-2 6-1143,6-2 0,-4 10 0,3 4 0,-2 4 27,-3 1 0,-1 2-221,-2 3-49,6 3 0,-4 2 0,3-1 0,-4 2 0,1 2 249,2 2 1,-2-1 0,3 1-271,-4-1 1,4 0-1,0-1-158,-2-3 0,-1 3 1,-2-5-196,0 0 0,4 3 0,1-6 0,-2-1 0,-1-2 0,-2-2 0,0 0 0,0 0 0,1-6 0,3-2 0,0 1-1768,1 1 0,0 6 0,-1 0 1768,0 0 0,4 7 0,-1 1 0</inkml:trace>
  <inkml:trace contextRef="#ctx0" brushRef="#br0">24668 5715 8552,'-9'-28'-50,"1"-1"0,2 2 0,1 2 1,0 1-1,0-1 0,2-2 821,2-1 0,-1 4 0,-1 2 1,-2 0-190,2 0 1,1 4 0,1-1 0,-2 4 0,-2 0 0,2 1 800,1 0 1,2 4-994,0 1 0,0 7 0,0 2 0,0 10-226,0 7 1,5 12-79,0 9 0,4 14 0,-4 6 0,-2 7-719,-1 8 0,-2-1 212,0 9 188,0-7 1,-2-31-1,-1 1 1,0-3-1,0-1 1,-5 35 0,-2-5-214,2-9 1,-3-10 0,6-10 0,2-11 260,2-9 320,1-12 1,0-11-1,1-12 1,4-9 352,4-9 1,4-4-323,1-7 0,5-6 1,0-2-1,0-1 61,2 0 1,-5 5-148,3-5 1,1 6-1,1 0 1,-1 7-12,1 5 0,2 11-19,-4 4 0,0 11 0,-5 8 1,-1 11 274,-3 11 0,1 8-93,-7 13 1,6 1 0,-5 2-1,-2 1 406,-2-1 1,1-2-613,3-1 0,-4-1 0,4 1 0,-3 0-898,-2-1 1,4-5 82,1-4 1,6-8-1,-1-3 1,2-1-377,2-4 0,7-7 0,3-6 0,1-2 1165,-1-2 0,3-13 0,-5-2 0</inkml:trace>
  <inkml:trace contextRef="#ctx0" brushRef="#br0">25436 5089 8552,'-8'-42'377,"-3"5"1,5 4-1,-2 5 1,-3 6 682,-2 8 0,4 7 1,1 12-1,1 6-726,4 6 0,-3 1 0,1 4 0,2 0 0,0 0 0,0 2 65,-2-2 1,0 3 0,5-4 0,0 1-437,0 3 0,0 0 0,0 1 0,0-3-1637,0 3 1,0 1 209,0 1 1464,7 7 0,-6 1 0,5 7 0</inkml:trace>
  <inkml:trace contextRef="#ctx0" brushRef="#br0">25436 6667 8552,'-9'0'981,"-1"0"1005,-1 0-1697,5 0 1,-1-6 0,9-2-1,3-1 1,4-1 0,4-1 0,3-1-1,1-1 1903,2 4-2032,6-4 0,-7 10 0,4-5 1,0 2-1,-2 2 0,1 4 78,-4 5 0,-3 3-257,-4 6 1,-4 7-1,-6 2 1,-1 6-16,-4 4 1,-3-1-133,-6 6 1,-2-2 0,-1 3-1,-2-2-210,1-3 0,3 4 175,0-4 352,7-1 1,2-11 0,6-3-1,0-3 1,2-2 107,2 0 1,6-6 0,9-3 0,5-5 351,2-5 0,8 2-803,-1-7 1,0 2 0,-5-1-1,-1 4-754,-3 4 946,3 1 0,-5 0 0,6 0 0</inkml:trace>
  <inkml:trace contextRef="#ctx0" brushRef="#br0">28180 3256 8552,'5'-30'147,"-1"0"0,0 0 1,-3 3-1,1 1 0,1 4 1,2 2 877,-2-1 1,-2 5 0,-1-3 0,0 4 1533,0 0-1782,0 1 1,2 6-493,3 4 0,1 13-53,4 5 0,1 16 0,-5 3 0,0 9 70,1 5 1,-3 5-368,-4 10 1,5 7 0,0 9-1,-4-1-322,-4 0 0,2-36 0,-1-1 6,-7 36 1,4-36 0,0 0 0,-9 35 0,0-8-549,-1-8 1,3-12-180,2-14 1172,-2 1 1,10-33 169,-3-6 0,10-12 1,5-13-1,4-3 342,5-5 0,-3-3-337,3-2 1,1-4 0,-1 0 0,0 1 193,2 1 0,-6 4-302,4 4 1,-1-1 0,-1 9 0,0 7 92,-4 5 0,1 9-266,-4 3 0,2 11 1,1 9-1,-2 8-18,-1 9 1,-3 4-11,3 7 0,1 4 0,-5 2 0,1 0-604,-1 0 1,0-1 139,-1-6 0,-3 4 0,4-2 1,0-4-1385,4-4 0,2-9 900,3-8 1,0-5 1017,4-4 0,-3-10 0,5-8 0</inkml:trace>
  <inkml:trace contextRef="#ctx0" brushRef="#br0">28990 2644 8552,'-7'-20'340,"0"4"0,7-3 249,0 3 1,2 7 0,3 1-1,4 1 1,4 4 0,2 2-276,4 1 0,-1 0 0,4 1 0,-2 4-420,-2 5 0,-2 7 0,-2 5 1,-2 3-253,-2 5 0,-4 8 179,-6 0 0,-1-2 1,-4 2-1,-5 0 95,-2-1 1,-2 1 370,-1-10 0,6 2 0,1-11 1,2-2 1378,3-1-1288,1-8 1,15-2-1,6-6 1,7-1-997,8-4 0,-4 3-1479,3-2 2097,3 2 0,-12 8 0,3 2 0</inkml:trace>
  <inkml:trace contextRef="#ctx0" brushRef="#br0">29133 4293 8552,'-2'-12'-96,"-1"1"1,-2 1 0,0 1 0,1-1 0,-1 1 2410,2-2-2068,1-2 0,2 4 0,0-1 1,0-1-1,0-2 0,2-1 1,1 0-1,3 1 0,2 2 582,3 2 1,3-1 0,4-2 0,1 2-577,-2 5 1,-1 4-240,-2 1 1,0 0 0,-1 1 0,-4 4-94,-4 5 0,-3 9-53,-2 4 1,-2 6 0,-4 2 0,-7 3-670,-4-3 1,-4 4 421,2-2 1,4 0 0,-4-4 0,4-1 294,6 1 1,-2-7 389,6-3 0,0-4 1,9-2 273,5-3 1,7-6-338,12-8 0,2 0 1,2-5-1,3-2-215,1-2 0,-4 5-1889,1 4 1,1 2 1860,0 2 0,-1 0 0,-5 0 0</inkml:trace>
  <inkml:trace contextRef="#ctx0" brushRef="#br0">28308 5857 8552,'-6'-14'889,"4"-5"0,-4 0 0,1 2-20,0 1 1,1 11-1,4 10 1,0 12-1,1 10 1,2 8-557,2 7 1,0 4-1,-4 10 1,2 4-200,2 3 0,0 3 0,-5 7 1,0 3-314,0 4 1,-3-38 0,0 0 0,-2 0 0,0 0 0,-7 37-655,-3-8 1,1-10 262,0-13 0,0-4 0,-1-17-51,1-10 1,2-14 593,2-12 1,4-10-1,6-6 1,0-7 289,0-6 0,1-5 244,4-4 0,3 1 0,8-6 0,1 0 317,2 1 0,6 1-697,-1 3 0,3 9 1,1 1-1,1 12-45,-1 11 1,1 7-119,-1 12 1,-1 11 0,-3 12 0,-5 9-280,-4 4 1,0 6 68,-1 1 0,-1 4 1,-4-5-1,-4-1-1020,-4-2 0,-1-1 22,0-1 1,0-10-1,-1-5 1264,-4-5 0,-3-3 0,-6-5 0</inkml:trace>
  <inkml:trace contextRef="#ctx0" brushRef="#br0">28891 5416 8552,'14'-15'334,"0"-1"0,1 0 1123,-1 3-1041,6 9 1,2-3-1,5 7 1,-1 2-1,-6 3 1,-3 4-1,-5 5 15,-5 5 0,-2-1-523,-5 5 1,-1 0 0,-4 2 0,-3-2 204,0 3 1,-5-4-109,4 2 0,-2-2 0,1 1 0,6-2 6,2-1 1,2-4 100,0 3 1,3-3-1,5-2 1,8 0-117,4 1 0,-1-6-360,5 1 0,-5-1 0,2 7 364,-6 3 0,3-3 0,-10 4 0</inkml:trace>
  <inkml:trace contextRef="#ctx0" brushRef="#br0">29374 4379 8552,'0'-10'-35,"-1"1"0,-2-2 147,-2-2 1,-5-1-1,6 0 16,0-1 0,-2 6 1,1-1 185,2-1 0,2-1 1,1-3 29,0 1 0,0 5 147,0-1 0,-5 1 839,0-5-936,0-1 0,4 6 1,-2-1 10,-2-1 0,-1 5-219,1 1 1,2 4 0,-5-1-6,2-3 1,-1 4 211,2-4 0,2 4 108,-6 1 0,6 1 20,-2 4 1,3 3-99,2 6 0,0 0 1,2 2-1,3 5 575,4 7 0,-1 2-561,2 8 0,-6 0 0,4 4 0,-2 3 131,-2 2 1,2 4-406,-1 5 1,-1 0 0,-4-4 0,0-3 261,0 0 0,0-11-233,0 0 0,0-8 0,0-7 0,0-4 449,0-3-677,-6-8 0,5-3-157,-4-10 1,3 2-2817,2-7 306,0 7 0,-1-3 2703,-4 6 0,-3 13 0,-6 2 0</inkml:trace>
  <inkml:trace contextRef="#ctx0" brushRef="#br0">28862 7108 8552,'8'-22'349,"0"-5"1,-3 5 0,4 0 0,4 3 0,1 3 0,2 0 0,2-1 4936,0-2-4965,8 6 1,-9 2-1,5 7 1,0 1-1,0 1 1,2 2-1,-2 0 1,-3 2-1,-3 4 133,-2 8 1,-6 7 0,-3 7 0,-4 2-432,-1 3 0,-3-1-203,-6 6 1,-1 1 0,-10 5 0,1 1-284,0-4 0,-5-2 270,5 4 1,0-5 0,5-2 0,1-3 92,4-6 0,3-5 418,6-8 1,1-4-1,6-2 1,7-2 139,8-3 1,9-6-964,3-2 1,5-4 0,-3 4 0,1 2-1346,-4 1 1850,-3 2 0,-8 7 0,-1 1 0</inkml:trace>
  <inkml:trace contextRef="#ctx0" brushRef="#br0">28706 8075 8552,'0'-14'1151,"0"-2"1,0-1 0,0-2-1,0 1 1487,0 2 0,0 5 0,0 7-3577,0 8 0,2 9 0,1 8 939,2 7 0,-1 0 0,-4 7 0</inkml:trace>
  <inkml:trace contextRef="#ctx0" brushRef="#br0">28535 8772 8552,'-9'4'3572,"-1"1"0,7 1-2788,-1-1 0,4-3 1,4 2-1,6-2-560,2-2 0,7 0-4919,0 0 2317,0 0 2378,-4 0 0,5 6 0,2 2 0</inkml:trace>
  <inkml:trace contextRef="#ctx0" brushRef="#br0">28663 9255 8552,'0'14'6778,"0"-4"-5535,0-1 0,2-4-393,3 4-1308,3-6 0,1 10 0,-1-3 458,-2 2 0,5 2 0,-3 1 0</inkml:trace>
  <inkml:trace contextRef="#ctx0" brushRef="#br0">28365 9923 8552,'-14'-6'0,"1"-4"4915,4-2 0,5-4-3929,14-3 0,6 3 0,14-3 0,1 3-2365,2 2 1379,-6 6 0,0-4 0,-5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12910 4791 24137,'0'-14'-810,"0"0"0,0-1 0,2 1 1,1 0-1,3 0 0,1-1 1,0 1-1,1-2 0,3-1 915,2-2 1,3 0-1,1 6 1,2 2-1,0 4 1,2 0-73,2 4 1,-1 1 0,2 2 0,0 2-228,-2 3 1,3 3 0,-6 6 0,-1 0-147,-3 0 1,-2 7-374,-4 3 604,-2-4 0,-7 10 1,-2-5-1,-4 1 0,-8 1 1,-8-2-1,-5 0-270,-2-1 1,-4-2 581,0 2 0,0-4 1,4-6-1,2 1-35,4-1 1,2-2-377,7-2 111,6 2 1,2-8 0,9 4 0,6-1-1,10 0-30,7-1 1,8 0-1,4-2 1,3 2-145,2 2 0,-7-5 148,-2 2 0,-6 1 0,-4-1 0,-7-1-609,-6 3 673,-5-6 1,-18 6-1,-4-7 1</inkml:trace>
  <inkml:trace contextRef="#ctx0" brushRef="#br0">12910 4990 16624,'-22'-14'-848,"1"-2"0,9-1-316,2-2 694,4 6 409,6 0 0,8 12 380,6-4 1,2 3 0,8 2 0,3 0-132,4 0 1,5 0-201,7 0 1,8 5-10,6 0 0,-1 6 0,8-3 0</inkml:trace>
  <inkml:trace contextRef="#ctx0" brushRef="#br0">13166 6753 20820,'-5'-14'-966,"1"-2"0,0-2 0,3-1 0,1 1 1,1-1-1,6 0 1689,7 1-563,0 2 1,13 2 0,-3 2 0,3 2 0,-1 5 0,0 4 0,-4 1 0,0 1 0,-2 4-329,1 5 0,-8 4 0,-9 3 0,-2 4-569,-2 1 1,-2 2 580,-2 4 0,-6 0 0,-7-1 0,-4-2 159,-1-1 0,0-2-190,-2 2 1,-1 1-1,6-6 1,2-3 638,1-5 0,8 2-443,3-4 1,5-2 0,5-3 0,8-2-215,9-2 1,3 0 518,13 0-395,0 0 1,5 0-1,-2 0 1,-3 0 0,-4 0 39,1 0 1,-11 5 0,-1-1 0,-5-1 480,-4-1 1,-4-2-348,-1 0 369,0 0 0,12 0 1,4 0-1,8 0 1,10 0 872,8 0-1385,10 0 1,4 0 0,6 0 0</inkml:trace>
  <inkml:trace contextRef="#ctx0" brushRef="#br0">9014 14003 8409,'-14'-16'-94,"0"-1"1,1-2 0,2 2 0,3 1 14,2 2 0,0 6 0,3 1 853,-2 1 0,-1 5-215,1-4 0,2 3 0,-5 4-178,1 3 0,3 2 346,4 8-537,0 5 1,0 2 0,0 8 0,0 2 0,0 3 98,0 1-350,0 2 1,0 5 0,0-1 0,0 1 0,0 0-19,0-1 0,6-4 0,5-2 0,6-1 11,7-3 0,11-9-11,8-4 0,10-3 0,17-3 1,-29-8-1,3-1 31,5 0 1,2-3 0,3-5 0,2-1-86,7-2 1,2-1 0,3-2 0,0-2 0,1 3 0,-1-1 0,1 1 0,-2-1 91,-3 0 1,-1 0-1,-7 2 1,0 0-828,-3-1 0,-2-1 887,-6 2 0,-1 0 0,2 1 0,-1 0 0,29-7 0,-10 0 0,-14 1 714,-10 3 0,-7-1 480,-9 7-148,-10-1 0,-9 5-506,-10 0 1,2 0-250,-7 0 1,5-2-1,-4-1-391,-2-2 529,5 1 1,-5 2-859,6-3 0,-2 2 247,3-6 1,2-1 0,-4-4-1,1 0 62,0 0 0,-4-5 2,4 0 120,-6 0 0,8 3 0,-7 0 1,1 0-1,-1 4 12,1-1 1,0 2 0,-6 2-730,1 4-272,6 3 1,2 10 0,6 5 0,1 6 967,4 3 0,16 8 0,9 6 0</inkml:trace>
  <inkml:trace contextRef="#ctx0" brushRef="#br0">8304 4819 9817,'0'-14'-66,"0"0"0,0 0 1,0 0-1,-2-1 1,-1 1-1,-3 1 376,-2 4 0,3 3 0,-5 6-319,-1 0 0,0 8 0,2 6 0,4 8-19,4 5 1,7 7-1,2 3 1</inkml:trace>
  <inkml:trace contextRef="#ctx0" brushRef="#br0">8218 5886 8373,'-31'0'695,"1"0"0,6 1-1036,7 4 1,12 14 0,14 11 0,6 5-1,2 6 1,3 3-423,3 3 1,-11 5 762,2-4 0,-9 12 0,2-2 0</inkml:trace>
  <inkml:trace contextRef="#ctx0" brushRef="#br0">7991 7066 8373,'-27'33'68,"3"1"0,7 1 346,6 0 1,5-2-1,6-4 1,0-1 304,0 0 0,6-1-563,3-3 0,4 3 0,1-3 0,2 4-1321,3 5 1165,-3 3 0,11 7 0,-5 0 0</inkml:trace>
  <inkml:trace contextRef="#ctx0" brushRef="#br0">7763 8871 8136,'0'22'0,"0"7"0,7 12 0,1 9 0</inkml:trace>
  <inkml:trace contextRef="#ctx0" brushRef="#br0">10877 13961 8379,'-14'-23'68,"6"3"0,2 6 1,6-1-1</inkml:trace>
  <inkml:trace contextRef="#ctx0" brushRef="#br0">13749 14160 8137,'-17'-15'6,"1"3"0,3 1 1,1 3 277,-1 1 0,3-2 0,1 3 102,-2-2 0,3 5-88,-1-2 1,-1 3-77,-4 2 1,0 0-141,-1 0 0,1 7 0,2 4 0,0 4 88,3 4 1,0 7-166,-6-3 0,1-1 1,1 2-1,2 1-41,2 2 0,4 2-28,-4-1 1,6 1-1,-2-1 1,3-1-5,2-3 0,2 2 49,3-2 1,2-3 0,9-2 0,3-4-1,5 0 0,9-3-27,5-2 0,3 1 0,2-6 1,1-2-75,3-2 0,5-1 104,10 0 0,-3 0 1,2 0-1,-1-1-54,2-4 0,-4 3 38,4-2 1,-10 2 0,-5 2-1,-4-2 1,-5-2 0,0 2 164,-10-3 0,-2 2 0,-12-1 261,0-6 0,-6 2-147,-3-1 0,1-1 1,-1-4-1,-2 0 84,-2 0 1,1-5-400,3 0 0,-2-7 1,6 4-1,1-1 47,-2-1 0,4 2-144,-2-2 1,-2-1 0,0 6 0,0 0 37,-1-2 0,-3 10 238,0-3 0,-4 3-10,-4-3 0,0 6-55,-5 3 0,-1 4 0,-4 1 135,0 0-611,6 0 0,-3 6-206,6 3 1,1-1 18,4 2 0,0-1 0,0 5-776,0 1 1393,6-1 0,2 0 0,6 0 0</inkml:trace>
  <inkml:trace contextRef="#ctx0" brushRef="#br0">14815 4592 8512,'-6'-29'15,"-2"3"0,-5 0 1,2 4-1,4 2 0,-1 2 1,1 3 1104,1 0-904,-5 1 1,9 8 0,-2 7 0,2 12 0,2 9-217,0 5 1,0 8 0,0 4 0,0 5-328,0 4 1,0 6 219,0-2 0,0-2 0,0 2 1,0 2-87,0 1 1,0 1 65,0-4 0,0-3 1,-2-8-1,-1-3 11,-1-5 223,-1-16 1,5-6-1,0-15 1,1-8 186,4-5 1,5-10-250,9-6 0,-2-6 1,5 1-1,0-2 52,0 2 0,-3 4-71,5 5 0,0 7 0,4 3 0,-1 5-31,-3 4 0,2 4-33,-2 6 0,-2 13 0,0 6 0,-1 7-139,-4 8 0,-7 2-111,-5 7 0,-4-1 0,-1 2 0,0 1-392,0-3 1,0-1-258,0-7 937,0-11 0,6 10 0,2-10 0</inkml:trace>
  <inkml:trace contextRef="#ctx0" brushRef="#br0">15327 5217 8512,'10'-26'-237,"-1"2"0,-1 3 800,1 7 296,4 6 0,-5 3 0,5 12-629,-4 7 1,4 7-288,-4 7 1,-1 0-1,0-1 1,-2-1-750,-2-3 1,-1-1 420,1 2 0,-2 3 0,3-3 385,-4 2 0,6 3 0,1-1 0</inkml:trace>
  <inkml:trace contextRef="#ctx0" brushRef="#br0">15085 6682 8369,'-18'-27'-4,"0"3"1,5 10 1550,7 12-1587,5 6 1,5 24 0,3-1 0,-1 6 0,0 3 0,-3 4 0,-1 1 0,-2 3 0,0 2-145,0 1 1,5 1 0,0-6 0,-2-1 55,-2-3 1,-1 0 0,0-9 0,0-7 165,0-5 99,0-9 1,0-5-1,0-12 1,0-10 65,0-6 0,2-6-100,3-2 0,-4-3 0,5-5 0,1 1 199,2 3 1,4 7-274,1 1 1,0 1 0,1 7 0,0 2-55,4 5 1,-1 9-186,5 0 0,-1 12 0,4 9 0,-4 9-442,-2 6 0,4 9 305,-5-2 0,0 8 0,-6 1 347,-4-1 0,4-2 0,-5-1 0</inkml:trace>
  <inkml:trace contextRef="#ctx0" brushRef="#br0">15612 7222 8441,'0'-19'225,"0"0"402,0 2 1,1 7 0,2 7-422,2 6 0,4 11-91,-4 10 1,0 3 0,-5 3 0,0 2-293,0 1 1,0 6 0,0-2 0,0-1-442,0-3 0,0 2 241,0-2 377,0 0 0,0 2 0,0 1 0</inkml:trace>
  <inkml:trace contextRef="#ctx0" brushRef="#br0">15270 4009 8481,'0'-22'351,"-4"-3"1,0 9-146,6 8 1,-2 10-1,6 16 1,-1 6-1,0 3 1,-2 1-249,-1 1 0,-2 6 0,0 1 1,0 2-1365,0 0 1406,0 6 0,0 0 0,0 5 0</inkml:trace>
  <inkml:trace contextRef="#ctx0" brushRef="#br0">15540 7307 8326,'-4'-14'-320,"-1"0"0,2 0 608,1-1 0,4 1 0,1 0 1,3-2-1,2-1 0,3-2 93,2 1 1,1-2 0,2 1 0,1 3 28,2 5-400,0-2 1,-5 12-1,1-4 1,-3 5-1,-1 5 1,-3 6-273,-1 6 0,-3 7 131,-4 9 1,-6-1-1,-4 6 1,-2 0-156,-2-2 1,-1 3 344,1-5 1,-5-1 0,0-5 0,2 1 62,1-1 1,3-1 110,4-3 1,6-10 25,12-9 0,7-4-317,13-1 1,4-5 0,1-1 0,3 0-621,2-1 1,2 3 265,2 4 412,-7 0 0,5 0 0,-4 0 0</inkml:trace>
  <inkml:trace contextRef="#ctx0" brushRef="#br0">15668 6326 8296,'0'-23'79,"0"0"0,0 3 0,0 3 1202,0 1-1105,0 8 1,0 3 0,0 11-1,0 7 1,0 4 0,0 1 0,0-1-13,0 2 0,0 3 0,0 7 0,0 1-1761,0 3 1597,0 3 0,0 7 0,0 0 0</inkml:trace>
  <inkml:trace contextRef="#ctx0" brushRef="#br0">17602 5857 8485,'0'-28'41,"-5"4"1,1 2 0,0 1 0,3 4 0,1 1 0,1 4 0,3 1 376,0 1-502,1 7 0,-3-3 1,1 7-1,1 4 1,0 6-1,-3 5 0,-1 3 1,0 0-101,0 1 0,2-2 0,1 5 0,2 1 44,-2-2 1,3 3 189,-1-6-51,6 0 0,-9-5 0,4 1 20,0-1 90,-4-6 1,10-2 0,-2-6 0,1-1-91,-2-4 1,4-3-1,-3-6 1,4-1-85,5 1 0,1 5 35,4-1 0,4 7 0,-1-2 1,5 4 17,-1 1 1,4 0 10,-2 0 1,-4 0 0,-7 0 0,-2 0 349,-2 0-59,-2 0 0,-8-7 0,-5-2 1,-5-4 23,-3-1 1,-6 0-809,2 0 1,-4 0 493,-1-1 0,0 7 0,0 2 0</inkml:trace>
  <inkml:trace contextRef="#ctx0" brushRef="#br0">19095 14003 8339,'-19'5'116,"0"0"1,3-1 0,5 3 0,6 2-1,4 4 1,4 1 444,6 0 1,9 5 0,13 0 0,6 0-302,4 2-236,-2-6 0,17 6 0,-4-7 1,3 0-1,2-1 0,0-3 1,1-6-109,4-2 1,-4-4-1,4-2 1,-2-8 64,2-5 0,-9-5 65,4-6-49,-10-1 1,2 1 0,-6-2-1,-2 0 1,-3 0 38,-5 3 1,-6 2 0,-6-2 0,-7 1 26,-1 3 0,-7 5-157,-1-1 0,-5 4 0,-5 0 0,-5 1-488,-2 0 1,-7 1 186,0 4 395,0-4 0,-2 5 0,-1-6 0</inkml:trace>
  <inkml:trace contextRef="#ctx0" brushRef="#br0">18171 5075 8396,'0'-14'-413,"-5"-5"-52,0 0 0,0 0 558,5 5 1,7 1 0,1 2 0,1 3 0,2 0 0,3 2 0,4 0 0,-1 3 35,-1 1 1,-2 4-1,0 2 1,1 6 119,-1 3-253,0 1 1,-1 5 0,-2 1 0,-3 2 0,-2 4-1,-3 0 1,0 3-155,2-1 1,-2-4 0,5 0 0,0 1-130,0 2 0,6-5-294,5-3 581,6-3 0,4-2 0,7 0 0</inkml:trace>
  <inkml:trace contextRef="#ctx0" brushRef="#br0">18412 5971 14971,'8'-21'-316,"-1"6"0,-7-6 0,0 2 0,1 0 0,2 2 0,2 1 0,0 2 324,1 0 0,-3-1 0,7 1 0,-1 0 0,1 1 280,-1 4 0,1-2 0,4 8-198,0 4 0,-1 7 0,-2 11 0,-3 6-210,-2 7 0,4 4 0,-6 8 0,-1 2 37,-1 2 1,-2 4-459,0-5 0,0 7 0,0-2 379,0 3 0,-6 2 0,-2 0 0</inkml:trace>
  <inkml:trace contextRef="#ctx0" brushRef="#br0">17716 7194 14317,'-13'-7'-365,"2"-1"1,2 0-1,-1 5 1,2 8 270,3 9 1,-1 7 0,1 7 0,2 1 0,2 1 0,-1 1-262,-3 2 1,4 1 0,-4-6 0,3 0 5,2 1 1,5-2 0,1-4-1,2-4 123,3-3 1,-3-3 261,2-4 1,-5-2-1,4-9 1,1-3 203,-3-4 0,6-5-314,-3-5 1,-3-2 0,5-4 0,2 1 243,3-1 0,7 0-83,-5 1 1,6 3 0,-1 7 0,3 0 53,1 0 1,0 1-171,1 4 0,-5 2 1,-2 7-1,-2 0-512,-2 0 424,-9 7 0,-3 0 1,-7 6-643,-4-3 538,-3-4 1,-6-6-1,0 0 221,0 0 1,-1-6 0,1-2-1</inkml:trace>
  <inkml:trace contextRef="#ctx0" brushRef="#br0">18270 6682 16162,'8'-14'-973,"-2"-1"0,-4 1 1,1 0 1045,2 0 0,6 6 1,-2 3-1,4 3 0,1 2 1,1 2-357,-1 3 1,-6 7 0,-4 9 0,-2 1 62,-2 3 1,0 2-1,-2 2 1,-2-1 173,-6 0 0,-2 1 0,-1-1 0,2-1 156,1-3 1,1 3-34,-5-4 1,4-2 0,2-2-308,2-3 1,3-8 55,8-4 1,9-2 0,11-4 218,7-2 0,4-4 0,7-7 0</inkml:trace>
  <inkml:trace contextRef="#ctx0" brushRef="#br0">18484 7492 8502,'-7'-28'38,"6"6"0,-4 3 0,5 3 0,6 2 0,7 1 0,6 2 0,3 3 872,3 2-910,2 1 0,0 5 0,-2 0 0,-3 1 0,-1 4 1,-5 5-1,-4 4 0,-4 5 0,-3 6-395,-7 7 401,-4-2 1,-8 9-1,-2-4 1,-1 1-1,-2 2 1,1-1-1,2-6 38,2-6 0,2 2 50,2-3 0,5-5 1,12-5-72,7-8 0,14-6-52,15-4 0,6-4 29,8-6 0,6-7 0,2-1 0</inkml:trace>
  <inkml:trace contextRef="#ctx0" brushRef="#br0">22621 5104 8464,'8'-35'-30,"4"3"1,-4-4 0,2 3 0,-1 4 0,2 6 0,0 2 0,0 4 164,-1 1 0,-7 2 60,2 0 0,-5 12 1,-3 8-1,-2 10-78,2 8 0,0 9 1,-1 5-1,0 5-248,1 4 1,-5 3 0,-2 6-1,-2-1-426,-3 2 0,1-8 278,0 8 1,-7-10 0,-2 1-1,-4-4-196,-2-2 0,1-13 476,-1-10 0,1-10 1,0-10-1,1-4 420,3-5 1,5-8-105,10-6 1,2-5 0,7-2 0,3-1 321,7 5 1,6 1-564,12 7 0,7 4 0,6 7 0,8 2-396,8 3 0,9 3 320,1 5 0,8 3 0,4 6 0</inkml:trace>
  <inkml:trace contextRef="#ctx0" brushRef="#br0">22635 13804 8436,'0'-14'-536,"0"4"1,0 1-42,0-2 0,0-2 726,0-1 1,0 0 465,0 0-421,0 6 0,0 0 143,0 3 1,-1 4 0,-3-6 236,0 1 1,-3 4 99,3-2 1,0 2 167,-5 2-649,-1 0 0,-2 2 0,1 2 150,1 6 0,7 4-222,-2 5 1,4-2 0,1 5 0,0 2 101,0 3 1,1-2-212,4 8 0,3-3 0,8-1 0,1-1 78,2 1 1,8-2-84,1-4 0,2 3 0,7-7 0,-1-4 151,0-4 1,2-4 9,5-7 0,0-3 0,-2-5 0,-2-8 196,-1-5 1,-6-2-150,1-6 1,-3 2 0,-3 2 0,-2 1 112,-1-1 0,-7 3-273,2-2 1,-5 7 0,-3 0 0,-1 4 293,1 3-301,-5 1-49,1 1-220,-7 2 115,0 6 140,0 0 1,-2 4 63,-3 1-360,4 0-393,-6-5 471,7 0 1,0 2-220,0 2 125,0-2 158,0 4-597,0-6 0,-4 2-712,-1 2 148,0-2 147,5 4 430,0-6 428,0 0 515,6 0 358,-4 0-205,4 0 1,1-1-262,2-4-265,-3 3 1,5-5 0,-4 3-1,-1-2-307,0-2 1,1 3 156,-2-4 1,-2-1 0,5-4 0,-1 0-188,1 0 0,2-5 471,4 0 0,7-13 0,1 2 0</inkml:trace>
  <inkml:trace contextRef="#ctx0" brushRef="#br0">23545 12297 8438,'0'-14'-176,"0"0"0,0 0 0,0-1 0,0 1 0,2 0 380,2 0 1,-2-1 0,3 1 38,-4 0 0,-1 5-241,0-1 0,-1 7 65,-4-2 1,-3-1 78,-6 1-195,0 0 1,-1 1 0,0-3 0,-3 1 0,-2-2 43,-2 0 1,-4 3-1,-5-2 1,-4-1-5,-1 0 1,-4 5 1,-7-2 0,2-1 0,-4 1 0,2 2 19,0 1 1,-5-3-24,4 1 1,6-1 0,4 5 0,0 1 38,1 4 1,-2 2-26,6 2 1,4 4 0,6-4-1,-1 4-33,2 1 1,-4 2-18,8 3 0,-1-2 0,4 7 0,3 3-22,2 4 1,-6 6-53,7 5 1,-7 1 0,5 1 0,-5 3-73,-3 6 0,-6 7 132,1 1 1,2 1-1,0-4 1,0 2-33,0 2 0,0 9 62,-2-5 0,4 7 1,5-7-1,3 4-64,2 1 0,-1 5-324,6 0 1,2-36 0,0 2 418,0-2 0,1 0 0,6 39 0,-4-37 0,0 0 0,0 2 0,1 0 0,0 3 0,0 0 0,-1 0 0,0 0 0</inkml:trace>
  <inkml:trace contextRef="#ctx0" brushRef="#br0">22735 14487 8427,'71'-23'-8,"0"-3"3,0 2-399,0-3 1,0-3 0,0-5 0,-35 15-1,-1-1 404,1-1 0,-1-2 0,1-2 0,-1-1 0,1 1 0,-1 1 0</inkml:trace>
  <inkml:trace contextRef="#ctx0" brushRef="#br0">23844 13392 8382,'7'-47'-151,"0"1"1,-1-4 0,0 0-38,0 1 0,-2-1 0,-1-2 0,-1-1 0,-4-2 0,-1 0-1426,-1-1 0,-2 3 1631,1 10 0,-2 2 0,-15-35 158,-7 29 1,-5 9 0,-11 5 0,-1 4 196,-1 6 1,-7 8-547,2 11 1,-5 4 0,-3 4 173,-1 6 0,-14-4 0,3 1 0</inkml:trace>
  <inkml:trace contextRef="#ctx0" brushRef="#br0">26232 6412 8278,'-6'-15'-716,"-4"1"787,4 0 1,0 4 0,6 1-1,0-2 1,0-2 304,0-1-252,6 0 1,2 0-1,5-1 1,-2 0 0,-2-3-1,2-1 1,2 0 0,1 0-1,-1 0 1155,-4 2-844,4 1 1,-10 2-1,5 3-77,-2 6 1,-1 8-350,-5 16 1,-5 3-1,0 9 1,1 2 42,-3 5 0,4 3 0,-5 1 1,2 1-30,3 0 1,0-1-1,0 1 1,-2 0-141,2-1 1,-4 1-116,3 0 0,-1-7 1,3-3-1,-1-3-365,-2-2 1,1-5-1017,4-4 873,0-4 1,1-8 61,4-7 573,3-13 0,11-9 0,1-7 0,1-1 0,1-3 0,0-5 0,3-4-41,2-6 1,6 1 257,1-10 0,3 3 0,-3-6 1,-1 5 279,2 3 1,-5 5 119,3-6 0,-10 15 1,-5 5 635,-7 11-805,-5 13 0,-6 13 0,0 12 0,0 6 36,0 8 1,0 5-382,0 8 0,0-1 0,0 1 1,0 0-294,0-1 0,0 1-6,0 0 0,2-2 0,3-3 1,6-5-150,6-3 0,0-8 370,7-3 0,0-10 0,6-5 0,1-9 674,3-9 0,-1-9 5,-5-10 1,-1 2 0,-3-7 0,-7 0 452,-6 2 1,-5-4-699,-6 7 1,0 0-1,-1 6 1,-4 3-164,-4 5 1,-9 5-950,-1 5 1,-1 2 0,2 7 0,-1 2 757,2 3 0,-5 9 0,0 8 0</inkml:trace>
  <inkml:trace contextRef="#ctx0" brushRef="#br0">26275 4563 8288,'-22'-22'115,"3"5"1,5 4 475,4 4 0,4 17 0,6 4 0,0 11-617,0 7 1,0 7-1,0 1 1,0 2-149,0-2 1,0 1 0,0-6 0,0-1 28,0-2 1,6-3 0,4-3 0,2-5 31,2-4 0,7-7 0,3-5 0,2-6 530,3-6 1,-1-12-149,1-7 1,4-2 0,-1-8 0,-4-2 280,-3-1 1,-3-1 132,2-1-553,3 0 0,-11 12 0,4 4 1,-1 6-1,0 9-152,-1 5 0,-3 7 0,0 7 1,0 9-346,4 10 0,-3 9 281,3 8 1,-3-1-1,-2 1 1,0 0 70,1-1 1,-8 1 21,-2 0 1,-10 4 0,-7-1-1,-10-3-200,-11-4 0,-7-1-108,-3 5 1,-4-2-1,0-3 1,1-7-761,2-6 0,7 1 98,4-7 963,9 6 0,-3-9 0,5 4 0</inkml:trace>
  <inkml:trace contextRef="#ctx0" brushRef="#br0">26076 3924 8409,'-37'-11'136,"6"-4"0,7 0 1,13-1-1,13 2 80,10-1 1,14 0-1,2-3 1,8-1-1,7 0 1,4-1-68,6-4 0,8-3 1,5-1-1,2-2-125,-1-3 0,-4 4 0,-8 1 0,-3 7 211,-4 5 0,-17 4 311,-7 2-418,-7 4 0,-4 17 1,-2 6-1,-3 7 1,0 8 536,0 2-642,-5 4 1,3 0-1,-6 2 1,0 1-1,0 2-980,0-2 673,0-8 1,0 8 0,0-3 283,0 3 0,0 1 0,0 1 0</inkml:trace>
  <inkml:trace contextRef="#ctx0" brushRef="#br0">29019 6085 8168,'-2'-29'0,"-1"1"0,-2 1 257,2 3 1,2 4-1,1 4 1,0-1 0,-2-2-1,-1 1 741,-2 2 1,0 7 0,7 1-399,3 2 0,-2 1 0,6 7-390,2 2 1,-3 6-1,2 9 1,1 4 109,2 4 0,-4 3 45,0 3-303,-5-3 1,2 12 0,-6-5-1,0 4 1,0 2 0,0 0-1,0-1-60,0 1 0,0-5-97,0 0 1,0-2 0,-2 2-1,-1-5-380,-2-3 0,-1-6-182,1 0 0,4-7-1755,-4 2-510,4-3 2922,1-8 0,6-8 0,2-8 0</inkml:trace>
  <inkml:trace contextRef="#ctx0" brushRef="#br0">29317 6056 8168,'7'-42'411,"1"-1"1,7 2-1,4 3 791,5 5 1,8 4-841,1 6 1,2-3 0,-4 9 0,2 3-151,-1 3 1,-2 8-1,-2-2 1,-1 5 15,-3 5 0,-3 4-248,-7 10 1,-6-2 0,-4 7 0,-2 1-29,-2 2 1,-6 2-76,-4-1 1,-4 0 0,-3 2 0,-4 2 31,-1 1 1,5 2 153,-2-2 0,8-3 1,1 5-1,1 0 52,1 3 0,3-4-17,10 0 1,3-6 0,7-3-1,6-3 150,7-1 1,2-4-186,8-7 0,-1-4 1,2-6-1,-3 0-479,-1 0 1,-3 0 213,-9 0 202,-2 0 0,-7-6 0,0-2 0</inkml:trace>
  <inkml:trace contextRef="#ctx0" brushRef="#br0">29289 4336 8082,'2'-30'-140,"1"0"0,1-2 1,0 4-1,-3 0 1,-2 4-1,-3 2 864,0 4 0,-6 3 0,6 0 0,-1 3 196,-2 2 0,6 5-326,-4 10-462,4 3 1,1 8-1,1 3 1,2 5 0,4 2-1,1 3 1,1-1 10,-1 1 1,6-1-245,0 1 0,1-3 0,5 0 0,-1-4 12,0-2 0,6-1 159,-1-4 0,3-3 0,1-2 1,1-6 310,-1-2 0,1-8-181,-1-4 0,-4-9 1,-2-4-1,-2-4 245,-2-2 1,-2-1-296,-2-3 1,-2 1-1,-1-5 1,-3-1 13,-1 1 0,4-2-227,-2 6 1,-1 6-1,0 8 1,0 5-102,0 4 0,-3 4 18,4 6 0,-4 3 0,4 5 0,2 8 105,2 4 0,1 9 89,0 4 0,1 6 0,-3-2 0,-2 1 376,-6-1 0,3 1-248,-3 5 0,0 0 0,-9-2 1,-6-2 204,-7-1 1,-4-5-276,-6 5 1,-1-11 0,3 0 0,0-5-245,3-5 1,5-6-1036,-1-1 1,10-5-474,4 4 0,5-1-1532,5 2 3178,9 2 0,8-4 0,7 6 0</inkml:trace>
  <inkml:trace contextRef="#ctx0" brushRef="#br0">29630 3284 8211,'0'-49'-80,"0"0"1,0-3 0,0 6 0,2 7 0,3 5 0,4 6 0,4 3 1347,1 1-900,-6 7 1,-2-1 0,-6 14-1,0 10 165,0 10 1,0 4-1,0 5 1,0 1-156,0 4 1,0-2-1,0 5 1,0-1-35,0 1 1,0 2-285,0 3 0,0 1 0,2-6 1,1 1-313,2 0 0,-1-2-249,-4 6 1,0-8 0,2 0-1,1-5-1706,2 0 1672,0-4 1,-9-2 0,-4-10 0,-7-4-224,-6-3 0,-9-10 614,-8-6 1,-3-2 0,-2-8 0,1 0 188,-1 2 1,2-3 565,3 6 0,10 0 0,9 7 302,3 2 0,10 4-499,6 6 1,14 11-1,14 3 1,9 3 201,4 4 1,3-4-586,3 7 1,-2-7-1,2 2 1,-1-3-496,1-2 1,-9-1 206,0-4 1,-6-4-1,-6-10 1,-2-4-83,-5-4 0,-9-2 93,-6-4 0,-2-2 246,-2-3 0,-6-3 0,-2 5 0</inkml:trace>
  <inkml:trace contextRef="#ctx0" brushRef="#br0">29175 1990 8356,'0'-55'218,"0"4"1,0 9 0,0 9 0,0 7 0,2 9 1028,3 6 0,-4 6 0,4 10-526,-4 4-654,6 10 0,-6 3 0,4 8 0,-2 4 0,0 4 0,2 3 0,-2 3 107,-1 3 0,-2-1 0,0 6 1,0 0-941,0-1 1,0-2 333,0-7 1,-2 6-1,-1-1 1,-2-1-503,2-2 1,2-7-267,1-4 0,0-3 1200,0-2 0,0-6 0,0-1 0</inkml:trace>
  <inkml:trace contextRef="#ctx0" brushRef="#br0">29403 2303 8356,'14'-22'0,"-6"-5"667,-3 3 1,2 4 1261,3 1-1701,-4 9 0,2 6 1,-5 8-1,2 6-445,-2 3 0,-3 6-225,-4-1 0,0 6 1,-5-3-1,-2-1-523,-2 1 0,-1-1 788,0-1 0,4-3 1,2 3 564,2-3 1,1-2-150,5 0 1,0-4-1,2-2 568,3-2 1,3-1 770,6-5-1260,0-7 0,0-1 0,0-6 1,1 0-1,-3 0-12,-2 0 1,2-1 0,-2 3-1498,2 2 1,-2 4 601,-1 6 0,-4 0 0,3 2 0,0 1 589,0 1 0,1 14 0,6-2 0</inkml:trace>
  <inkml:trace contextRef="#ctx0" brushRef="#br0">29929 1834 8434,'12'-24'107,"-1"2"1,-1 3 487,1 7 0,2 4 1,1 11-416,0 6 0,-1 7 1,-4 12-1,-2 2-889,-1 4 0,-6 7 168,0 6 0,-6 5 0,-9-3 1,0 0-40,-4 0 1,-4 0 702,-5-1 1,4-6-1,2 1 1,2-8 52,2-5 0,2-8 614,2-3-106,6-4 0,4-13-278,8-7 0,6-7 0,7-7 0,4-5-255,1-3 0,2 3-199,4 1 1,0 5 0,-1-1-1,-1 4-318,-3 0 1,-5 8 94,1 2 0,-5 6 0,-5 7-181,-4 6 1,-14 10 199,-6 0 0,-8 7 0,1 3 1,-2-3-435,0-1 0,2 2 572,-2-4 0,5 2 0,10-11 0,4-1 181,4-3 0,4-7 94,6-3 1,9-5 0,15-5 0,5-6 337,3-6 1,1-1-109,1-5 1,0-1 0,-2-3 0,-3 4 482,-5 4 0,-5 3-61,-4 2 1,-3 1-539,-7 3 0,-6 6-424,-4 8 1,-8 4-1,-6 7 1,-2-3-445,-3-2 0,1 2-276,0-2 1,0-2 462,-1 1 435,8-6 0,2-1 0,10-8 0,6-2 686,6-3 1,0-2-194,7-1 1,0 0-1,4 1 1,-1 2 275,-3 1 1,3 6-667,-4-6 0,-2 7 1,-2 0-904,-3 6 0,-4 5-160,-2 6 1,1 0 0,-6 1-2563,-2-1 3132,-2-6 1,1-5-1,1-13 447,2-9 0,6-6 1,-2-3 0,2-7 0,2-3 0,0-5 571,2-4 1,4-4-341,0-5 0,-1-6 0,4 0 0,0 2 231,0 2 1,-5 12-383,2 3 1,-8 18 0,-3 8-113,-1 14 0,-1 11-267,-1 11 1,-2 4-1,6 10 1,1 5 165,-2 3 1,4 4 434,-2 2 0,1-3 0,0 4 0,-3-4-165,-2-2 1,5 3-405,-1 2 1,-4-9-1,-1 0 1,-4-7-513,-1-2 1,5-5 691,0-1 0,0-5 0,-5 2 0</inkml:trace>
  <inkml:trace contextRef="#ctx0" brushRef="#br0">24412 2118 8166,'0'-14'241,"-1"1"1,-2 2-1,-2 2 1,2-2 670,1-2 0,-3 7 1,2 7-453,5 12 0,-1 9 1,7 11-1,0 7-86,0 6 1,-3-1 0,3 8-1,-2-1-347,-3-2 0,0 6 1,0-6-1,2 2-196,-2 0 0,-1-7 25,-2-3 0,-2-5 0,-1-9-1317,-2 0 0,-1-7-1846,1-7 3307,4-6 0,-18-14 0,3-2 0</inkml:trace>
  <inkml:trace contextRef="#ctx0" brushRef="#br0">24398 2118 8166,'29'-63'-122,"-4"5"1,2-1 0,3 12 836,0 14 1,0 9 96,-2 10-583,1 6 1,-1-3-1,0 6 1,1 2-1,1 3 388,3 5-343,-3-4 1,3 12 0,-9-4 0,-5 4 403,-3 1 0,-8 0 1,-5 1-220,-6-1 1,-5 5-551,-7 0 0,-7 6 1,-4-1-1,-6 3-268,0 1 0,1 0 90,-2 1 0,1-1 0,-3 1 1,4-2-1068,4-4 1,3 3 592,0-8 1,-1 1 0,6-4 742,2-1 0,1 0 0,2 0 0</inkml:trace>
  <inkml:trace contextRef="#ctx0" brushRef="#br0">24768 2360 8166,'22'-10'0,"-3"3"0,-3 0 447,-2 4 0,0 1 0,0 4 303,0 3 0,-1 3-769,-3 6 1,-4 6-1,-6 3 1,0 0-2,0 1 1,-5-2 0,-1 3 0,-2-3 83,-3-1 1,-2 0-200,-1-3 0,0-2 1,1 3-1,2-3-129,2-2 0,1-4 420,-2-1 0,2-6 417,4 2 1,2-10-135,-3-4-335,4-4 1,2-7-1,2-4 1,5-4 0,3-6 15,5-3 1,8-5 0,0 1 0,2 2-535,3 1 0,-1 6-386,1-1 0,-1 5 0,-1 6 800,-3 7 0,3 1 0,-5 6 0</inkml:trace>
  <inkml:trace contextRef="#ctx0" brushRef="#br0">25081 2616 8514,'9'0'2213,"0"0"-2138,3 0 1,2-6-1,3-6 1,2-3 252,-2-4 0,-1-11 448,-1 1-528,-8-2 1,6 4 0,-5 2 0,0 2-1,-3 3-365,-4 3 1,-7 9-142,-4 8 1,-2 12 0,-1 10 0,2 4-285,2 2 0,4-7 399,-5 7 1,7-3 0,-2 4-1,5-1-149,5 1 1,0-3 124,9-2 1,-1 1 0,9-7 0,0-4-140,0-3 1,2-8 103,4 2 0,-1-5 0,-3-6 1,-5-9-369,-3-7 0,-2-6 570,0-5 0,7-10 0,1-7 0</inkml:trace>
  <inkml:trace contextRef="#ctx0" brushRef="#br0">25621 1805 8166,'6'-14'88,"-4"5"0,2-1 1147,-2-1-755,4 5-249,2 0 0,2 12 0,-1 5 0,1 6 0,-1 7 109,1 3 1,-1 9 0,5 5 0,1 5-55,-1 0 0,-5-2-91,1-1-187,-1 6 1,4-3-1,-4 4 1,-4-1 0,-3-3-353,-2-2 1,0-3-1,-2-4 49,-3-9 1,-3-3 0,-6-11 414,0-6 0,-2 0 0,-1-3 0,-2-3 337,1-6 1,-2-3 0,-1-8-204,-1 1 0,6-2 1,1-1 44,4-2 0,1 0-710,-4 5-113,6 0 0,2 7 311,6 7 1,6 7 0,4 8-1,2 3 45,2 1 1,5 6 89,0-1 0,0-2 1,-5 0-1,1 0-133,-1 0 0,5-4 1,0 0 1,0-3 0,-5-6 0,0-4-352,0-4 1,1-1 278,-1 0 0,0-6 0,0-5 0,1-5-398,-1-3 0,2-11 235,2 2 445,-2-4 0,11-2 0,-5-3 0</inkml:trace>
  <inkml:trace contextRef="#ctx0" brushRef="#br0">26019 2360 7510,'13'14'747,"-2"-1"1,-3-2 208,-2-2 1,3 6-655,-4 3 1,6 3 0,-3-2 0,1 3-16,1 0 1,-2 3-413,1-6 0,2 0 0,-4-4 1,-1-1-961,0 0 386,-1 0 1,-5-4-696,0-1 0,-1-6 1394,-4 2 0,-3-10 0,-6-3 0</inkml:trace>
  <inkml:trace contextRef="#ctx0" brushRef="#br0">26005 2189 8166,'0'-15'199,"0"-3"0,0-2 254,0-2 1,6 9-126,3-1 1,3 7-1,-1-1 1,-2 2-3073,2 3 2744,2 1 0,1 9 0,0 1 0</inkml:trace>
  <inkml:trace contextRef="#ctx0" brushRef="#br0">26303 2445 8166,'-9'2'4907,"-1"3"-4413,7-4 1,-3 12 0,6-4-766,0 4 1,0 1 0,0 0 0,0 1-297,0-1 1,1 0 373,4 0 266,9-6 1,4 3-1,5-5 1,3 1-1,1-1 1,1-3-1,-1-1-411,-3-2 0,2 0 169,-2 0 86,3-13 1,-5 2 0,-3-14-1,-3-5 1,-2-10-2418,0-10 2144,0-2 1,-1-19 0,-3 0-1,-4-8 1,-4 36 0,1 0 355,-1-2 0,0 0 0,5-29 0,-4 3-98,2 9 0,-1 13 0,-4 7-572,0 7 3034,0 11 898,0 10-3033,0 8 0,0 12 1,0 5-1,0 8 1,2 9-29,3 9 0,-2 9 0,5 3 0,-2 1 95,-3 4 0,4 4-236,-3-1 0,6 2 0,-4-10 1,0-1-281,1 1 0,2 4 18,-4-6 0,4-1 1,-4-7-366,-2-1 0,-1-6 1,-4 1 77,-2-3 1,0-8 0,-5-5 0,-2-5-376,-2-8 0,-1-2 386,0-2 1,0-6 477,-1-4 0,-5-9 0,-2-3 0</inkml:trace>
  <inkml:trace contextRef="#ctx0" brushRef="#br0">26588 2403 7903,'14'-8'-162,"-3"-5"0,2 5 1,2-1 890,1-1 0,6 2-481,2-1 1,3-2-1,3 4 1,1 1-821,3 0 1,0 1 571,0 5 0,-4 0 0,4 0 0</inkml:trace>
  <inkml:trace contextRef="#ctx0" brushRef="#br0">27000 2587 8166,'2'15'597,"2"-3"-41,6-2 0,2-4-185,3-6 1,-1 0 0,2 0 0,1-2 316,2-2 1,1-6-20,-1-9-525,-3 3 0,5-10 1,-9 2-1,-1-3 0,-3 0-1,-1 4 1,-3-3-1,-4 6 1,0-1-115,0 1 0,-4 5-193,-1 6 1,-6 6 0,1 0-1,-2 6-498,-2 6 1,1 10 0,2 5-1,3 3-30,2 1 0,1 1 529,5-1 0,1 1 0,3-1 0,2 0-80,2 1 0,1-7 275,6-3 0,-1-3 1,0-4-1,0-2 227,0-5 1,1-4-169,-1-1 0,-2-8 0,0-4 0,-5-7-590,0-3 1,2-4-492,-4-7 770,0-3 0,-1-13 0,3-5 0,1-6 0,3-8 220,1-6 0,3-5 0,-8 36 0,0 1 0,0-1 0,2 0-91,0 0 0,1 1 0,5-29 368,4 9 1,-4 18 0,-4 17 872,-2 11 0,-6 10-174,2 11-783,3 3 1,-5 12 0,7 6 0,-1 5-1,0 7 62,1 3 0,-2 7 0,3 0 0,-2 3-14,2 3 0,0-5-403,-1-2 1,1-4 0,-5-4 0,1-1-299,-1 2 0,-1-7 148,-5-5 322,0 1 1,-7-15 0,-2 2 0,-4-7 296,-1-3 0,0-1 1,0-5 141,-1 0 1,1-1-1,0-3-20,0 0 1,0-1 0,-1 5-398,1 0 1,6 2-270,3 2 1,4 4 0,1 6 0,1 2-91,4 3 1,3-3 41,6 3 0,1-3 0,-1-2 0,0 0-291,0 0 0,0-1-122,1-3 698,-1 2 0,0-10 0,0 4 0</inkml:trace>
  <inkml:trace contextRef="#ctx0" brushRef="#br0">27810 9539 8455,'-14'14'177,"0"-4"1,0-1 0,1 2 0,2 1 0,3-1 1475,2-2 1,1-7-1231,5-2 1,2-7-1,1-7 1,3 0 324,2 0-603,1-7 0,1-1 1,-1-6-1,4-2 1,3-2-1,3-3 1,0-1 231,1-4 1,2-7-355,7-5 0,-1-3 0,1-1 0,-1 3 28,1 0 1,-1 8 87,0-3 106,-5 4 0,2 9 0,-6 8 16,-2 12 1,-1 10 0,-3 13-167,-4 6 1,2 10-130,-6-1 0,4 6 1,-4 2-1,0 3-422,1-3 1,-4 4 159,3-2 0,-4 5 1,1-5-1,1-1-467,2-2 0,-1-2-451,-4 1 0,0-2-376,0-4 1633,0-9 1,0-15-1,0-13 1,0-10 119,0-8 0,0-4-91,0-7 1,5 1 0,1-3 0,2 0 229,3-3 1,2 1-76,1 4 0,0 7 1,1 4-1,0 9 193,4 8 0,-1 8-197,5 7 0,-4 9 1,4 8-1,-3 12 55,-3 6 0,-1 4-235,-2 8 1,-1-1-1,-2 5 1,-3-2-305,-2-3 0,-1 3-348,-5-2 0,0 0 1,-1-4-1,-4 0-1120,-5-1 0,-2 1 434,-3 0 0,6-7 1295,-1-3 0,1-3 0,-5-1 0</inkml:trace>
  <inkml:trace contextRef="#ctx0" brushRef="#br0">29033 8686 8389,'-14'-20'1270,"0"4"1,4 2-849,1 9 0,1 11 0,-3 7 1,1 6-171,-1 3 0,-1 2 16,-3 4-304,7 1 0,1-1 0,3-1 0,0 0 1,0 0-1,4 1 0,5-1-357,5-2 1,4-1 0,5 4 0,6 1 93,7-1 1,-2 1 388,3-1 0,-3-1 0,-3-2 0,-4-1 576,-4 1 1,-9 0-426,-5-1 0,-5 3 0,-7-5 1,-5 2 28,-6-1 0,-12-5-609,2 1 0,1-4 0,5 0 1,1-1-3330,4 0 3668,8-6 0,2-2 0,7-6 0</inkml:trace>
  <inkml:trace contextRef="#ctx0" brushRef="#br0">29360 8942 8446,'-14'0'402,"0"-5"0,-1 1 0,4 0 1,7 3-1,10 1 499,10 0 1,9-2 0,11-1-1,9-3-228,4-2-716,3-2 0,5-2 0,-1 1 0,1 1 1,-1-1-1,-3-1 0,-2-3-706,-2 1-583,-8 6 1,-2-3 0,-7 5 1331,-5-2 0,-18 11 0,-10-1 0</inkml:trace>
  <inkml:trace contextRef="#ctx0" brushRef="#br0">29659 8899 8446,'-8'-22'396,"-3"2"1,6 6 1230,2-1-136,1 7-1185,2 2 0,0 8 1,-1 4-1,-3 8 1,-2 8 544,-2 5-818,-1 2 1,-1 5 0,1 4 0,-2 5 0,-2 3-484,-1 1 29,0 1 0,4-1 0,1 2 0,-1 1 0,2 3-1248,4-3 1625,2-7 0,4-5 1,2-8-1,7-7 1,7-5-1,7-10 0,5-5 421,3-3 1,8-6-10,2-4 0,0-4 0,4-5 1,-3-5 47,-1-3 0,0 4-715,-1-1 0,-5 2 1,-4-2-1,-5 5 299,-4 3 0,3 2 0,-5 0 0</inkml:trace>
  <inkml:trace contextRef="#ctx0" brushRef="#br0">29616 9255 8461,'-5'-14'733,"2"1"1436,5 4 0,4 1-1095,8 3-787,13 3 0,3-4 1,13 6-1,1-2 0,3-1 1,5-1-1,4 0-287,1 3 0,6 1 0,2 0 0</inkml:trace>
  <inkml:trace contextRef="#ctx0" brushRef="#br0">28734 12240 8421,'0'-14'-564,"0"0"0,2 0 165,3-1 1,-2 3 0,5 1 365,-2 1 227,5 1 0,-9-1 14,3 1-141,-4 6-76,-1-10 1,0 10-311,0-7 268,0 7 1,0-5-144,0 4 0,0 0 215,0-5 1,0 4 165,0-4 0,0 4 0,0-4 245,0-2 1,0 3-187,0-2 0,0 1 1,0-6-1,0 1 624,0 0 1,0 0-352,0 0 0,0-1 0,0 0 1,0-3 396,0-1 0,0 0-335,0 5 1,0 0-1,2 0 907,2-1-1223,-2 8 1,3 0 0,-8 9 0,-4 4 262,-1 8 0,-1 12-329,-5 7 1,-1 11 0,1-1-1,0 1 99,0 0 1,6 3-285,3 1 0,4 6 0,1-4 1,1 2-536,4 0 0,4-6 177,10 2 1,2-6-1,4-4 1,-1-6-1119,1-7 0,2-4 462,1-7 0,2-6 1,2-4-1,1-2-1403,-1-2 2403,4-6 0,-6-9 0,5-7 0</inkml:trace>
  <inkml:trace contextRef="#ctx0" brushRef="#br0">29403 11814 8365,'0'-29'279,"0"3"1,0 2-1,1 5 1230,4 3 0,-3 2 31,2 0 1,-4 7-390,-4 7 1,0 8-738,-5 11 1,0 3 0,-4 7 0,2 1 349,1 3 1,2-1-613,-1 5 1,1 0 0,5 2 0,-2-1-223,2 2 0,1 1 1,2 1 0,0 1 0,0 0 0,0-1-1575,0 1 1,0-7 808,0-3 0,2-2 1,1-5-1,3-2-1269,2-5 0,0-8-64,2-1 2168,2-7 0,3 3 0,7-6 0</inkml:trace>
  <inkml:trace contextRef="#ctx0" brushRef="#br0">29815 11970 8339,'0'-14'1003,"0"0"843,0 0 0,-2 6-830,-2 3 0,1 11-234,-7 8-649,1 7 0,-4 7 1,2 2-1,1 2 0,1 4-328,1 5 0,2-6 0,6 6 0,0-4-752,0-6 0,1 1 434,4 1 0,8-9 0,7-2 1,4-10-257,6-7 1,0-5 582,8-5 0,0-6 0,3-11 1,-2-8 415,-1-5 0,-8-2 377,-1-6 0,-9 2 1,-10 1-1,-6 4 399,-2 1 1,-4-3-734,-2 5 0,-9 6 0,-7 8 1,-1 4-25,0 0 0,-2 7-499,4 4 1,0 2-1,5 2 1,-1 2-3287,1 2 3536,0 4 0,0 7 0,0-1 0</inkml:trace>
  <inkml:trace contextRef="#ctx0" brushRef="#br0">30455 12226 8306,'0'-14'289,"0"0"0,6-1 596,4 1 0,2 5 1,4-1-1,3 1 2585,5 1-3261,3-5 0,3 10 0,1-6 1,2-1-1,1 1 0,-1 1 0,0 1-1326,-2 4 1,0-3 380,-3 1 0,-4-4 0,-2 4 736,-2 2 0,6-5 0,-4 0 0</inkml:trace>
  <inkml:trace contextRef="#ctx0" brushRef="#br0">31109 11586 8391,'5'-22'2188,"-1"3"8,0 4 0,3 2-1189,3 3 0,-2 12-464,1 12-329,-6 0 1,8 13-1,-6-1 1,-2 4 0,1 4-132,0 3-409,-2 1 1,9-1 0,-5 1 0,1 0 0,0 0-976,1 0 1,-3-2-1,3 4 1,0-4 1300,0-1 0,1 4 0,5-2 0</inkml:trace>
  <inkml:trace contextRef="#ctx0" brushRef="#br0">31564 11601 8204,'35'-21'180,"-5"5"1,4-1 0,0 4 565,-1 4 1,5 6 1394,-5-2-1762,0 3 0,-6 9 1,-3 2-1,-7 5 1,-6 5-1,-6 5 1,-4 4 65,-1 6 0,-11 0-511,-3 4 1,-11 5-1,-2-4 1,-5 4-553,1-2 0,1-3 443,1 0 1,1 1 0,1-5 0,5-4-372,8-5 0,6 0 425,8-6 1,3-5-1,6-6 1,12-1 631,9-4 0,6-8-314,7-5 0,6 3 1,1-3-1,3-1-1318,-1-2 1,-7 5 1120,3 4 0,2-4 0,1 0 0</inkml:trace>
  <inkml:trace contextRef="#ctx0" brushRef="#br0">32474 11345 8505,'-2'-10'153,"-1"1"0,-3-2 0,-1-2 0,-1-1 0,2 0 1392,0-1 1,1 1-180,5 0 1,2 6-802,2 3 1,4 15-1,7 4 1,-1 3 124,0 4 0,0 1 74,0 6-617,7 1 0,-5 1 0,3 3 0,-2 5 0,0 5 0,2 4 0,-1 7 355,-2 6 0,-7 0-531,1 6 0,-7 0 0,-2 6 1,-7-3-407,-8-3 1,-10-2-53,0-8 0,-7-7 0,-4-4 1,-1-6-1966,-4 1 1,5-10 2451,2-2 0,3-9 0,2 2 0</inkml:trace>
  <inkml:trace contextRef="#ctx0" brushRef="#br0">32701 10335 13104,'0'-28'-183,"2"-1"1,3 1-1,6 3 1,4 4 1038,4 7 1,7 5 0,-3-1-1,4 5 1,0 4 0,-3 1-210,-5 0 1,-5 3-1,-5 5 1,-4 8-859,-3 4 233,-2 4 1,-2 4 0,-4 2 0,-7 2-1,-6 3-89,-3 1 0,3-3 1,-3 3-1,3-1-312,6-3 1,1 3 209,7-2 0,0 0 0,5-6 0,4-2 466,5-1 1,7-7-110,12 2 1,7-8 0,3-3-1,3-2 34,2-3 1,-2-1-756,-3-2 0,-10 0 592,-9 0 1,-10 13-1,-2 2 1</inkml:trace>
  <inkml:trace contextRef="#ctx0" brushRef="#br0">26161 11302 15680,'0'-28'-697,"-1"-1"0,-3 1 0,0-1 1,-1 2-1,0 2 416,0 2 492,-6 5 1,8-9 0,-6 5 0,-1 0 0,1 2 0,1 1 0,2 0 0,2 1-1,3 2 324,1 2 0,1 5 0,4 1 1,5 0 61,2 0 1,2 5-427,1-2 0,-1 10 0,0 4 0,0 6-100,1 4 0,-3 7-251,-2 8 0,-4 7 0,-6 0 0,0 6 89,0 4 0,-11 1 68,-3 5 0,-10-5 0,2-2 0,-3 1 14,-4-1 1,4-5 21,-8-3 0,4-5 0,6-9 0,4-1-366,3-3 360,2-4 0,7-12 0,9-3 0,11-5 436,9-5 1,11-3-193,5-6 1,4-2 0,4-1 0,3-2-61,2 1 0,-5 3-168,1 0 0,-3 1 1,-1 2-1,-1 0-359,1 3 0,-7 4-191,-2-4 0,-6 6 0,-4-2 0,-4 3-2344,1 2 2879,-12 0 0,10 7 0,-11 1 0</inkml:trace>
  <inkml:trace contextRef="#ctx0" brushRef="#br0">26815 11458 15396,'0'-14'-2743,"2"0"1545,2 0 2255,-2 0 1,4 3-336,-6 6 0,-1 8-713,-4 16 1,-3 1 0,-5 6-1,2-3-14,2 3 0,1 1-160,-1 1 0,-3 0 1,8-1-1,1-1-963,1-3 0,2-4 897,0 5 1,6-12 0,5 1 0,5-5 208,3-5 0,8-3 266,1-5 0,1-4 0,4-10 1,-5-5 143,-4-3 0,1-1-89,-6 0 0,-1-1 0,-9 1 0,-4-2 180,-3-3 0,-4 4-679,-3 1 0,-7 1 0,-7 8 0,1 1-463,2 3 1,-2 7-84,-1 3 0,0 5 771,4 5 1,-5 3-1,-2 6 1</inkml:trace>
  <inkml:trace contextRef="#ctx0" brushRef="#br0">27441 11501 12313,'0'-28'-395,"1"4"0,2 2 579,2 1 1,-2 10 0,-7 11 0,-6 10 0,-3 7 0,-1 8 110,0 7 1,-2 0 0,-1 4 0,-2 0-225,2 1 0,5-4 0,5 3 0,-1-3-537,0-6 1,5 2 121,-2-6 1,5-7 0,6-3 0,7-5 126,4-5 1,8-8 185,-1-5 1,-2-8 0,0-6 0,-1-3 66,-4-1 1,-1-2 32,-2-4 0,-6 3 1,-3-7-1,-3 0-130,-2 2 1,0-4-132,0 7 0,-2 1 0,-3 9 0,-3 4-1458,0 3 1658,-4 8 1,-2-5-1,-9 5 1</inkml:trace>
  <inkml:trace contextRef="#ctx0" brushRef="#br0">27597 11387 14995,'-14'-20'-561,"1"-1"0,2-2 0,3 4 0,0 4 1,2 4 1250,0 2 0,-5 6 0,1 0 1,-2 6-368,-3 6 1,6 9 0,1 1 0,2-2-503,2-1 1,3 3-1,1 0 1,1 0-449,4 1 0,3-3 409,6 7 1,5-5-1,0 3 1,-1-1-316,-3-4 1,0 4 301,-1-2 0,0 4 1,-1-2-1,-4-1 645,-4 1 0,-7 3-159,-7-5 1,-4 4 0,-15-2 0,-9-1 207,-7 1 0,-6-1-420,-7-1 1,0-3-1,2 3 1,3-5-686,4-4 1,12 1-587,7-6 1,18-2 1251,21-8 0,12-9 0,21-8 0</inkml:trace>
  <inkml:trace contextRef="#ctx0" brushRef="#br0">27924 11302 8540,'-14'-5'112,"0"1"1,-1 0 297,1 3 1,-2 1 55,-3 0 0,4 1 0,-6 4 1,2 5 80,0 2 1,0 7-515,5 0 1,0 2 0,0-4 0,1 2-1,3-2 0,3 4-140,2-2 0,5 1 0,-2-2 0,9 1-393,5-2 0,-1-1 358,8-2 1,-1 5 0,-1 0 0,0-2 411,-4-1 0,0 3 47,-9 0 0,1 5 1,-6-4-1,-6 1 358,-7-1 1,-7 6-544,-7-3 1,-7 3 0,-1-1 0,-2-1-397,0 1 0,5-3-2085,-5 2 2349,13-7 0,-2 4 0,13-7 0</inkml:trace>
  <inkml:trace contextRef="#ctx0" brushRef="#br0">27924 12255 9967,'14'-15'261,"2"1"0,1 1 1,4 4 172,1 4 0,2-1 0,6 1 0,0 2-184,-2 1 0,-1 2 1,-11 2-1,0 1-1080,-4 2 1,-7 6-617,0-2 0,-11 6 1444,-9 4 1,-18 3-1,-11 6 1</inkml:trace>
  <inkml:trace contextRef="#ctx0" brushRef="#br0">27810 12510 8552,'-17'19'-11,"3"0"1,3 0 177,11-4 1,8-8 368,6-2 1,8-3 0,11-2 0,7 0 600,5 0 0,8-7-1814,8-2 279,-2 3 0,10-7 1,-4 5-1</inkml:trace>
  <inkml:trace contextRef="#ctx0" brushRef="#br0">30398 13690 16422,'0'-28'-1020,"0"0"1,0 1 0,0 3 1674,0 5-453,0 3 1,2 8-1,1 5 1,1 6-1,0 10 1,-4 8-1,-5 9 1,-5 4 249,-2 6 1,-7-4-1,-2 2 1,1 2-288,-1 1-137,-4 1 1,9 1 0,-3 0 0,5-1 0,4 1 0,6-1 0,2 0-298,2-5 0,14-2 0,10-10 0,12-4-591,10-7 0,11-11 446,9-3 1,6-6 0,2-10-1,2-3-1225,-2-4 1,-1-4-583,-2-2 2221,-13 1 0,-1-5 0,-13 3 0,-1 8 0,-4 7 0</inkml:trace>
  <inkml:trace contextRef="#ctx0" brushRef="#br0">30952 13804 11960,'-28'0'255,"1"0"0,3 2 612,6 2 1,2 6-316,2 9 1,6-2 0,4 7 0,8 3 278,5 4 0,4 1-687,1 6 1,5 0-1,0 4 1,0 0-295,1-5 1,-2 5-451,5-5 0,-5-2 0,1-2 0,-3-3-981,-2-1 1,0 4-1779,0 0 3246,-6-6 0,5 0 0,-5-5 0</inkml:trace>
  <inkml:trace contextRef="#ctx0" brushRef="#br0">29787 14586 8488,'-15'-14'159,"3"0"0,2-1 0,6 1 0,5 2 0,9 0 834,9 3 1,7 6 0,6-3-1,3 1-1020,1 0 1,-3 0-1,5 5 1,0 0-464,-2 0 2,-1 0 0,-6 7 0,-3 2 0,-2 4 0,-6 3 0,-7 1 0,-8 3-1012,-6 3 1,-10-1 1458,-6 1 1,-11 3 0,2-6-1,-2 1 321,0-1 1,1 1 156,1-2 0,6-8 1,3 1 888,3-4 0,9-3-955,7-5 0,21-6 0,19-4 1,15-2 324,14-3-696,9 1 0,-33 4 0,1 0 0,1-1 0,0 0 0</inkml:trace>
  <inkml:trace contextRef="#ctx0" brushRef="#br0">17986 3710 26840,'-22'-28'-2389,"-4"0"1,8 1 0,2 3 1884,5 5 1,3 10 0,5 5 377,-2 8 0,-6 10 0,1 10 0,-2 4 0,-3 4 0,1 2-307,0 3 0,5 1 0,1 3 0,1-2 22,4-1 1,2 0 0,1 5 0,1-2 26,4-3 1,4-4-1,9-7 1,2-3 655,2-5 1,1-10-1069,0-4 1484,4-3 0,-11-6 1,1-3-1,-4-9 1,-5-5-117,-2-4 0,-1-2 0,-7-1 1,-2-2-529,-6-4 0,-3 0 65,-1-4 0,0-2 0,0 6 0,0-1-169,-1 0 0,6 2-457,-1 4 0,7 3 0,-1 2 0,2 5-1145,2 3 0,8 4-1067,6 2 2718,7 4 1,13-1 0,3 0 0</inkml:trace>
  <inkml:trace contextRef="#ctx0" brushRef="#br0">18498 3824 26659,'-8'-6'-5367,"-5"-2"5637,4-6 1,2 7 0,3 7-785,2 8 0,2 5 0,0 3 0,2 1-2158,2 2 0,-2 5 2281,3-5 1,3 6 0,0-3-1</inkml:trace>
  <inkml:trace contextRef="#ctx0" brushRef="#br0">18739 3469 27598,'-14'-37'-3781,"2"9"0,1 11 2350,1 6 1165,7 17 1,-3 5-1,6 11 1,0 0-1,0 0 1,0 2 0,1 0-677,4-1 0,3 0 894,6 0 1,2 2 0,3-6 0,4 0 399,4 2 0,2-5-28,-1 3 1,1 1 0,-1-1 0,-1-1-522,-3-3 0,-4 0 432,-6-1 0,-1 0 0,-4 0 0,-4 2-959,-3 3 1,-9-3 648,-2 3 396,-4 3 0,-7 0 0,-2 6 0</inkml:trace>
  <inkml:trace contextRef="#ctx0" brushRef="#br0">18597 3511 26602,'-14'-42'-3277,"6"5"0,5 6 0,6 4 4019,7 3 0,10 7 0,9 0 0,7 6 1724,5 6 0,8 3-2414,3 2 1,-3 0 0,-2 2-1,-2 3-946,-3 4 1,3-1 901,2 1 0,-3 7 1,5 6-1</inkml:trace>
  <inkml:trace contextRef="#ctx0" brushRef="#br0">18185 8359 19062,'-8'-6'-1070,"-5"-2"1,5-6 0,-1 0 0,1-1-1,0 1 1439,0 0 1,0 0 0,-1 0-1,3-1 1,-1 3 534,-2 2 1,-4 5 196,-1 10-932,0 9 1,0 15 0,1 10 0,3 7 0,6 5 0,2 1 0,4 0-144,2 2 0,11-4-497,8 2 1,4-6-1,3 0 1,3-8-756,5-10 0,3-12 1220,2-11 0,-2-8 0,-3-12 0,-5-15 574,-3-12 0,-9-9-449,-7-6 0,-6-4 0,-11-1 0,-7 4-192,-9 4-1,-6 0 310,-3 7-300,-1 0 0,2 12 0,2 8 0,1 11 0,1 11-1786,0 9 2108,-3 3 0,3 14 0,-5 1 0</inkml:trace>
  <inkml:trace contextRef="#ctx0" brushRef="#br0">18754 8558 20975,'0'-36'-2154,"0"4"1,1 9 2359,4 8 1,4 14 0,9 10-1,1 2-1295,-2-1 1,-7 3 716,-6-4 1,4 10-1,0 3 1</inkml:trace>
  <inkml:trace contextRef="#ctx0" brushRef="#br0">19138 8004 26155,'-5'-35'-3604,"0"0"1,2 4 4108,1 7 1,4 13-1,1 9 1,3 9-215,2 7 1,-5 14-532,2 1 88,-3 9 0,-1-2 0,4 7 0,5 1 0,2 2-526,2 1 1,7 1 0,3-6 0,2 1-261,3-1 0,6 1 238,3 0 1,3-8-1,1-7 1,1-9 932,0-8 1,-7-6 725,-3-10 0,-11-9 1,-8-12-1,-7-4 850,-6-3 0,-7-6-625,-3 1 1,-10 8 0,-5 3 0,-3 5 404,-1 5 0,-2 7-1422,-4 5 1,4 5 0,-3 7-1,3 7-1315,2 8 1,6 5 1253,3 1 0,9 7 0,4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12498 5857 24031,'66'12'-87,"1"-1"1,-1 1 0,-1-2 0,1 0 0,-1 2 0,-1 0 0,1 1 0,-2 1-1,0 0 1,0 0 0,-2 1 0,-3 0 0,-1 1 0,0 0-33,-2 0 0,-1 1 1,0 1-1,21 10 1,0 2-1,-26-8 1,1-1-1,-1 1 1</inkml:trace>
  <inkml:trace contextRef="#ctx0" brushRef="#br0">8787 5416 20077,'6'-14'-601,"2"2"1,8 2 0,5 4 0,7 1 350,8 0 319,12 1 0,4 2 0,8-1 0,3-2 0,2 0 1,4 1 71,6-1 0,-4-5 1,1 6-100,-4 1-44,-14 1 0,6 2 0,-14 0 1,-7 2-1,-10 2-215,-13 6 0,-9 9 1,-7 3-1</inkml:trace>
  <inkml:trace contextRef="#ctx0" brushRef="#br0">8730 6184 25972,'45'-1'-287,"0"1"1,1-2 0,0 0-1,0 0 1,-1 0-371,1 0 1,0 1 744,-4 0 0,0 0 0,37 1 0,-7 2 0,0 2 0,-9 6 0,-10 2 1,-12 4-946,-10 3 1,-11 3-787,-10 7 621,-4-7 0,-16 6 981,-9 1 1,-9 5 0,-15 9 0</inkml:trace>
  <inkml:trace contextRef="#ctx0" brushRef="#br0">8972 7066 22000,'14'0'-216,"2"0"49,3 0 74,9 0 1,18-5 0,16 0 0,13 2 0,-32 1 0,1 1 0,3-2 0,1 1 1,0 2-1,1 0 1,-2-1-1,-1 2 0,-4 3 1,-1 2-75,32 11 0,-14 11 0,-10 9 1</inkml:trace>
  <inkml:trace contextRef="#ctx0" brushRef="#br0">8773 8203 17801,'-29'14'679,"9"0"-790,6 1-124,12 5 1,19 2 0,17 5 0,15-3 0,14-5 0,14-4-1,-33-7 1,1-1 224,4 0 1,1 0 0,3 0-1,0 0 89,3 0 0,2 0-513,2 0 0,0 1 0,-5 1 1,-1 2-1,2 0 0,0 0 1</inkml:trace>
  <inkml:trace contextRef="#ctx0" brushRef="#br0">14531 7904 14982,'-27'-4'-1069,"2"-3"1,3-1 783,1-3 1,9 3 341,7-1-45,3 6 1,4-4 0,3 7 0,4 0-1,5 0 1,4 0 0,2 0 0,2 2-1,2 3 391,-2 4-287,5-2 0,0 5 0,6-2 1,0 2-99,2 3 0,1 0 0,7 3-124,0 1 1,7 6 67,7-1 0,6 2 1,8 3-1,3-1 71,-34-13 0,1-1 0,0 0 1,2 0-83,6 1 0,1-1 0,-2-2 1,-1-1-1,4 1 0,-1-2 0,-2 0 1,-1-1 29,-1-2 0,0-1 0,2-1 0,0-2 91,0-2 1,-1-2-1,-1 1 1,-1-2 0,1 0-1,-2-2 1,-1-2 0,0-1 129,-3 0 0,0-3 1,2-4-1,0-2-112,-2 2 0,1 0 0,0-2 0,0 0 1,0 1-1,0 0 0,-1-1 0,0-1 76,1-2 0,1 0 0,0-1 1,1-1-174,2 0 0,0-1 0,-4 1 1,-1 0-1,0-1 0,0 1 0,-2-1 1,-2 0-51,0-2 0,-1 0 0,2-1 0,-1 0 158,2-3 0,0-1-279,-4 1 0,-2-1 0,1-1 1,-3-2 89,18-29 1,-26 27-1,0 0-36,21-32 33,-19 28 0,1 0 54,-3 2 1,0-1 0,5-5 0,0-1-1,-3 0 1,-1 0 0,0-2 0,0-1-1,-1-1 1,-1-1-104,-2 0 0,-1 1 38,-2 6 1,-3 0 0,1-36 0,-11 15 0,-9 5-1,-13 5-682,-13 5 609,-20 9 0,-8 3 0,23 21 0,-3 1 0,-4 0 0,-1 1 0,-4 0 0,-3 2-166,-3-1 0,-2 1 332,-4 3 1,-1 2-1,-2-1 1,0 1 0,-4 2-1,-2 1 1,-1 0 0,-1 1-1,-3 0 1,0 2 0,-3 1-1,1 2 1,-1 2-1,-1 2 132,0 2 0,0 2 1,3 4-1,-1 2-140,24-6 1,-1 0-1,0 1 1,1 1-1,-1 0 1,2 1 0,-26 8-1,2 1 1,4 2-1,1 2 184,1 1 1,2 2 0,2 1-1,1 1-93,3 2 1,1 1-1,1 1 1,3 2-1,4 0 1,3 1-1,4 0 1,4 2-30,3 0 1,3 3 0,4 2-1,3 1 1,4-1 0,4 0-1,4 1 1,2 1-345,4-2 1,5 1-1,7-2 1,6-1 209,5-1 1,4-3 0,6 0-1,5-3 1,9 1 0,4-2-1,4-1 1,4-2-42,4-2 1,3-3-1,9 0 1,3-4 44,3-5 0,3-2 0,-22-5 1,1 1-1,1-1 85,5-2 0,0 0 0,1 0 0,0-1 0,0-1 0,0 0 0,1-1 0,0 0 0</inkml:trace>
  <inkml:trace contextRef="#ctx0" brushRef="#br0">16209 15226 8678,'0'-14'-292,"4"4"1,1 1 0,-2-2-1,-1-2 240,-2-1 1,-2 1 0,-2 4 37,-6 4 0,-3 3-610,-1 2 440,0-6 1,6 3 130,3-7 1,4 6 57,1-6 1,0 5 417,0-4-356,0 6 0,-7-5 0,-2 5 0,-5-2 0,-4 2 0,-1 1 216,2 2 0,1 0-264,2 0 1,-5 0-1,0 0 1,2 0 111,1 0 1,2 5 146,0 0 1,-1-1-1,1-4 1800,0 0-1182,6 0 1,2 7-275,6 2 0,0 1 0,0 2 1,-2 4-107,-3 0 0,4 4 0,-4 1 0,3 1-128,2 3 0,0 7-354,0 1 1,0 5 0,0-3-1,0 0 44,0-1 1,0 1-131,0-2 1,8-8 0,7 2 0,7-5 145,5-4 0,3-7-25,3-2 1,3-5-1,7-1 1,1-8 102,3-9 0,-2-2-100,2-8 0,-4 1 0,-4-6 0,-4 2-53,-5 4 0,0-4 92,-11 3-58,0 3 1,-7-4 0,-2 6 0,-5 2-1,-4 0-57,-1-2 1,0 7 0,0-2 0,0 2-94,0-1 0,-1 0-189,-4 4 0,2-2-457,-7 6 85,7-6-184,-10 9 197,12-4 1,-5 8-800,6 2 407,0-2 1,0 11-231,0-4 0,0-1 1267,0 2 1,0-1 0,0 5 0</inkml:trace>
  <inkml:trace contextRef="#ctx0" brushRef="#br0">19991 13733 8587,'-7'-8'5,"6"-4"0,-6 4 1,3-2-1,-1 1 392,2-2-518,1 4 0,4-5 0,1 2 0,3-1 1068,2 2-273,-5-4 0,8 5 498,-6-6-868,0 6 0,-7-3-82,-3 6 0,2-4-104,-6 4 1,4-4-1,-4 4 1,-2 0-162,-2-1 1,-1 3 8,-1-7 0,1 7 0,-2-3 1,-1 1-118,-2 0 1,-1-4 187,1 4 1,-2-5-1,-4 6 1,1-1 59,-1-1 0,3 4-43,-2-3 1,0-1 0,-2 1 0,0 2 58,3 2 0,4 1-107,-5 0 0,5 0 0,-3 0 0,0 1-107,0 4 0,3 3 106,-5 6 0,5 0 1,-3 2-1,1 1-71,4 2 1,-4 2 21,2-2 1,-4 1 0,4 6 0,0-3 3,-2 3 1,5 0 32,-2 3 0,-3-1 0,0 1 0,1-1-54,-1 1 0,1-1 51,1 0 1,3 6 0,-3-1-1,3-2 80,2-1 0,1 4-15,4-1 1,-2 6 0,6-2-1,2 0 47,1 1 0,2-4-87,0 3 1,2 0 0,3 1 0,4-4-67,4 1 1,-4-5 46,1 3 0,-1 2 0,6 0 1,-3 0-96,-2-1 1,-2 0 54,-4-6 0,-2 5 1,3 0-1,-4-1 13,-1-2 1,0-2 63,0 1 0,0-2 0,0-2 0,0-3 162,0-1 1,2 2-157,3-4 0,2 5 0,8-5 0,0-2 128,4-1 1,-1 0-99,5 3 1,1-3 0,5 4 0,-1-1-3,0 0 1,2 0-73,4-5 1,-4 0 0,3 1-1,-3-1 126,-2 0 1,5-1-83,1-4 1,-1 2 0,-3-6 0,1 0 72,3 1 1,0-4-52,0 2 1,-4-2 0,3-2 0,-2 0 53,3 0 0,-3 0 11,7 0 1,-5 0 0,4 0 0,-3-2 213,-2-2 0,-1-3-227,3-2 1,-4-4 0,1 4-1,-4-4 222,-3-1 1,0 0-188,4-1 0,-4 1 1,-2-2-1,0-1 41,0-2 0,-3-1-177,5 1 0,-5 1 1,3-4-1,-2 0-141,-2 0 0,2-2 109,-1-4 1,0-1-1,-5 2 1,1 1-119,-1-3 1,0 4 139,0-8 0,-1 3 0,-2 0 1,-2-2 180,2-1 0,0-2-80,-1 2 1,3 3 0,-6-5 0,3 2 156,-1 0 1,-5 0-165,0 4 0,3 1 0,-3-1 0,0 1 48,-3 0 0,-1-1-110,0 1 1,0-1 0,0 1 0,-1-1-99,-4 1 0,-2 0 18,-2-1 0,-4 1 0,4-1 0,-2 1-105,1-1 1,-1 1 115,7 0 0,-7 4 0,3 2 0,-2 0-41,1-1 1,-1 5 77,-4-6 0,0 6 0,0 0 0,-2 2 70,-3 1 0,1 6 39,-5 0 1,-1-1 0,-4-4-1,1 1 284,3 4 0,-3-4-256,3 4 1,2 1 0,-1 0 0,-1 2 235,2 2 1,-5-2-255,3 1 1,-1 1 0,0 4 0,1 0 96,-1 0 1,-1 0-157,3 0 1,1 0-1,4 0 1,-1 0-113,2 0 0,6 4-304,1 1 0,3 1-2277,-3-1 1554,4-3 0,7 9 1,7-7-1,11 0 1077,13-3 0,20-1 0,6 0 0</inkml:trace>
  <inkml:trace contextRef="#ctx0" brushRef="#br0">20389 12027 8369,'0'-41'44,"0"2"0,1 1 0,4 0 0,4 0 273,4 0 1,1 0 1101,1-5-890,-1 1 1,-5 5 0,1 3 0,-1 2-1,-1 4 1,-3 5 2839,-4 6-2902,-7 3 1,5 8-1,-4 6-294,3 7 1,2 6-91,0 1 0,-1 5 1,-3 3-1,0 4 225,1 4 0,-5 9-303,-2 4 1,-2 6 0,-3 9-1,1 2-206,0 2 1,-5 6 9,0-2 1,-6 7 0,13-34 0,0 1 0,-1 2 0,-1 1-132,0 1 0,0-1 0,0-2 0,1-2 57,-11 37 1,-1-5 0,6-6 0,3-8-198,5-8 0,-2-11 252,4-5 0,1-3 1,0-1-1,0-3-396,0-2 1,-1-3 69,-5-7 1,4 0 0,1-1-1242,-2-4 1591,-2-3 0,0-13 0,2-6 1,2-6 7,-2-3 0,4-7 209,3-4 1,-3-6-1,1 2 1,0 0 758,-1-1 0,3 6-36,4-1 1,0 1 0,0 2 0,0 2 1445,0 6-1906,0 4 0,1 10 0,4 5 0,5 8 44,2 9 1,2 7-184,1 7 1,5 2 0,4 2-1,1 1-57,-1-1 1,3-1-448,-4 2 1,4-7 0,2 0 0,-1-3-510,1-6 1,-1-3 452,0-4 1,-1-6 0,-3-10-1,-5-8-709,-3-8 1114,-2-11 0,6-4 0,3-5 0</inkml:trace>
  <inkml:trace contextRef="#ctx0" brushRef="#br0">21867 10719 8116,'0'-9'235,"2"-1"1,3-1 0,4-1 0,4-1 0,1 2 0,0 1 684,0-1 1,1-1 0,-1-3-1,0 0-549,0-4 0,1 3 0,-1-5 0,0 1 628,0-4-818,-6-3 0,-2-1 0,-6-1 0,0 1 0,-1 0 0,-2-1 0,-5 1 449,-5-1 0,2 1-452,-8-1 0,-1 6 0,1 2 0,0 4 111,-2 4 1,4 8-301,-7 1 0,0 4 0,-4 6 0,1 8-173,3 8 0,-3 18-286,4 7 243,-10 20 0,9-1 0,11-28 0,1 1 0,-7 37 0,3 2-436,3 0 1,9 0 0,-1-2-1,5-10-31,5-6 0,4-11 613,10-6 0,-3-9 1,3-11-1,-4-9 60,0-8 0,-1-6 170,0-5 1,0-9-1,1-10 1,-1-4 944,0-5 0,2-5-654,3-9 1,-3 1-1,4-6 1,-1-2 357,0-1 1,5-2-506,-5 0 0,4 2 1,-2 2-1,-1 8 87,1 5 1,3 13-213,-5 13 1,0 3 0,-5 11 0,2 10-136,3 10 1,-4 5-194,4 13 0,-3 5 1,-2 4-1,2-1-739,3-2 0,-8-1-124,3 0 1,-4 2-1,-1 0 1,-4-6-264,-3-3 0,-2-7-2022,0-5 3308,0-7 0,-7-3 0,-1-7 0</inkml:trace>
  <inkml:trace contextRef="#ctx0" brushRef="#br0">22820 10293 8169,'0'-21'331,"0"1"0,0-6 0,0 3 479,0-3 0,6 4 1,4-1-1,1-1-36,-2 2 1,2-4 0,-6 8 0,-2 0 25,-1 2 0,-4 7-567,-3-1 0,-4 7 1,-10-1-1,-5 5 249,-3 9 0,-6 1-243,0 12 1,-5 7 0,5 8 0,0 5 130,-2 4 1,11 4-488,1 6 0,7 0 0,6-2 1,7 0-416,6 2 1,9-10 49,11 6 1,7-9-1,14-6 1,4-5-329,4-3 0,3-10 479,2-5 1,0-8-1,0-8 1,0-5-499,0-9 0,-8-5 198,-7-9 1,-2-5 0,-12-4 0,-4-5-581,-2-4 0,-13 1 1211,1-6 0,-1-7 0,-1-5 0</inkml:trace>
  <inkml:trace contextRef="#ctx0" brushRef="#br0">23488 9511 8169,'-5'-41'70,"1"3"1,1 3 351,1 0 0,7 7 2608,-1-1-1801,7 7 1,-7 14-1,5 4 1966,2 2-2767,2 15 1,-4 3-1,1 14 1,1 3 0,0 6-308,-2 7 1,-2 9 0,-6 8 0,2 4-189,2 5 1,0 1-140,-5 8 1,-2-5 0,0-36-1,0 2 1,-3 0 0,0 1-453,-1 1 0,-1 0 0,-2 2 1,-1 0 125,1-1 1,0 0 0,-2-4 0,1-1 0,1 0 0,1 0-1,-11 31-1070,1-9 0,-2-8 861,1-16 1,-2-10-1,2-9 1,-3-5-969,0-4 1709,-5-10 0,5-15 0,-6-7 0</inkml:trace>
  <inkml:trace contextRef="#ctx0" brushRef="#br0">23190 10506 8169,'0'-36'111,"1"2"1,4 4 341,4 2 1,4 1 359,1 3 1,8-1-1,7 6 1,7 2 551,5 1 0,7 2-985,-1 0 0,5 4 1,-4 2-1,-3 2-710,0 3 1,-4 1 254,-3 2-1433,-10 0 1,-3 0 0,-6 0 1507,-1 0 0,-3 6 0,0 2 0</inkml:trace>
  <inkml:trace contextRef="#ctx0" brushRef="#br0">23900 10350 14961,'7'14'1944,"2"0"0,-1 7-1708,2 2 1,1 4 0,6 3 0,2 3-432,-2 5 0,-2 2-1729,-6-2 1079,4 3 0,-12-10 0,4 4 0,-3-3 0,-2-7-3819,0-3 4664,0-9 0,-7-1 0,-1-4 0</inkml:trace>
  <inkml:trace contextRef="#ctx0" brushRef="#br0">24057 9852 8143,'-13'-28'428,"4"1"1,4 3 1264,3 5 1,10 3 0,5 4 0,6 2 112,3 5 1,-3 4-2369,5 1 0,-7 1 0,2 4 0,-3 6-1869,-2 7 1,0-1 1760,0 7 670,-6-1 0,5 6 0,-5-1 0</inkml:trace>
  <inkml:trace contextRef="#ctx0" brushRef="#br0">24242 10165 8143,'-15'1'0,"1"4"0,8 5 3976,6 8 0,8 0-2952,11 6 0,3-1 0,6 7 0,1 3-1049,-1 5 1,5 3-1571,1 2 1381,-1-7 1,-5 5 0,1-4 0,-3-2 0,0-5-398,-3-5-506,-12-8 0,2-4 0,-11-13 1151,2-8 0,-2-6 0,3-7 0,-2-7 670,2-9 1,3-5-319,6-6 1,2-2-1,1-7 1,4 0 620,1 0 0,3 0-818,8 1 0,-3 0 0,5 4 0,-2 6-1162,0 7 1,-4 6-519,-6 9 1,-5 11-996,1 13 1,-11 8 2485,-8 11 0,-7 3 0,-7 7 0</inkml:trace>
  <inkml:trace contextRef="#ctx0" brushRef="#br0">25081 10392 8143,'-8'-14'5667,"-3"0"-3801,6 0 0,-1 6 0,2 4-1770,0 8 1,-3 5 18,3 10-776,2-3 1,-9 11 0,5-4-1,-1 4 1,-1 2 0,2-2 0,-2-4-1631,0-4 1,5 2 1886,-2-2 0,5-2 245,5-7 1,3-6 265,6-8 1,2-9 0,1-8 0,4-1 727,1-3 1,-5 3 12,2-2 0,2 7 0,-2-1 0,-2 6 793,-1 2 0,-2 7-1573,1-2 1,-1 4 0,0 2-914,0 4 1,-1 3 257,-4 6 0,2 1 0,-6-1 0,0 0-4591,1 0 5178,-4 0 0,10-6 0,-4-1 0</inkml:trace>
  <inkml:trace contextRef="#ctx0" brushRef="#br0">25536 9397 8143,'0'-36'644,"1"7"1,4 10-1,4 5 2274,4 5 1,3 2-850,3 7-1651,-4 7 1,11 12-1,-6 12 1,1 9-1,1 10 1,-2 9-1,1 7-59,-4 4 1,-2 5-751,-6 1 1,-3-34 0,-1 0 0,-2-1 0,-1 0-1,0 1 1,-1 0-951,1 37 0,-7-5 598,0-3 0,-11-5 0,2-1 1,-2-3-1125,1-7 0,0-4 1867,1-9 0,-13-5 0,-3-3 0</inkml:trace>
  <inkml:trace contextRef="#ctx0" brushRef="#br0">25592 10264 8143,'11'-28'736,"4"1"0,5 2 524,5 1 1,10 7 1651,3-2-2413,10 3 0,2 2 0,5 1 0,-1 4 0,-2 4-200,2 3 0,-5 2 0,-2 0 0,-6 0-1415,-7 0 1,-3 5-139,-12 0 1,0 6 1253,-5-2 0,-12-2 0,-4-1 0</inkml:trace>
  <inkml:trace contextRef="#ctx0" brushRef="#br0">26175 10378 8143,'-6'19'329,"-2"1"0,0 1 1565,3 0 1,4 2-958,1-4 133,6 0 1,2-5-1,6 2 1,2 2-1,1 0 1,4 0-925,1-2 0,-4-4-1480,0-2 1,-6-4-1,-3-6 1334,2 0 0,2-6 0,1-2 0</inkml:trace>
  <inkml:trace contextRef="#ctx0" brushRef="#br0">26417 9639 8290,'-14'-7'1693,"7"-5"0,7-7 617,8 1 0,7 9-1166,4 4-1359,3 4 0,1 2 1,-1 4-1,-1 6 0,-4 6-3266,-1 7 3481,-2 3 0,1 1 0,-1 1 0</inkml:trace>
  <inkml:trace contextRef="#ctx0" brushRef="#br0">26801 10278 8224,'-14'0'1269,"-1"0"748,1 0 1,5 2-1,1 3 1,0 6-1495,0 6 0,5 2-782,-2 10 0,-1-4 0,1 10 0,2-2-718,1 0 0,7 0 147,0-4 1,7-1 0,1-3 0,6-4 83,3-7 1,-3-9 681,5 0 1,-2-12 0,3-7 0,-3-8 1122,-1-5 0,-2-8-942,-5-3 629,0-3 1,-6-6-1,-3-2 1,-4 0-1,-1-2-120,0 1 0,0 4 0,0 0 1,-1 7-773,-4 6 1,4 4-1359,-4 5 0,-1 12-4202,1 12 5706,0 12 0,-1 11 0,-2 5 0</inkml:trace>
  <inkml:trace contextRef="#ctx0" brushRef="#br0">27284 10307 8200,'-8'-17'3401,"4"2"527,2 3 1,8 4-812,4-2-3256,9 7 0,-2-3 0,5 7 1,-1 3-1,-2 2 0,0 0 0,1 2-2074,2 0 1,-3-5 1566,5 2 1,-5-4-1,3-1 1,-1-1-11,-4-4 0,0-4 1010,2-10 0,-3-3 0,5-8 0,-2-2 342,0-1 1,0 0 721,-5 4 0,2 2 0,1 5 0,2 6 16,-2 5 0,-1 10-1411,-2 1 1,5 12 0,0 14 0,0 4-1842,2 3 1,-5 6 1,3-1 1,-4 3-1,0 0 1,-1-3 1815,0-4 0,0-4 0,0-2 0</inkml:trace>
  <inkml:trace contextRef="#ctx0" brushRef="#br0">23360 12311 8249,'16'-9'264,"1"1"1,4 0-1,1 0 1,5-4-1,3-4 1,5-5 669,1-1 1,0-3-1,2-8 1,-3-5-603,0-3 1,-7-3 0,2-4 0,-6-4 0,-4-5 0,-2-6 90,-2-8 1,-9 1 0,-2-2 0,-3 5 82,-2 4 0,0 8-237,0 7-73,0 11 1,-7 5 0,-2 11 0,-4 9-1,-1 4 197,0 5 1,0 4 0,0 9 0,-1 10-297,1 10 0,0 19-591,0 13 480,-7 6 1,15-28-1,1 2 1,-2 1-1,0 1 1,1 1 0,1 2-1,0 1 1,0 1-25,0 3 0,1-1 1,1-2-1,1 0 1,-2 2-1,0 1 1,1 0-1,0 0-708,1 1 1,1 0 0,0-1 0,2 0 151,1 3 1,0-1-1,-1-8 1,0-2-1,1-2 1,1-2-1,-2 27-1192,-1-15 1,-8-8 1785,-6-6 0,-2-8 0,-7-10 0,-3-4 0,0-5 0</inkml:trace>
  <inkml:trace contextRef="#ctx0" brushRef="#br0">23374 12624 8249,'0'-22'0,"2"3"0,3 3 780,4 2 0,10 0 409,5 0 0,9 4 0,5 1 0,5-1 387,4 2 0,8-4-1610,7 2 1,0 2 0,-7 0-1,-5 2-2047,-7 3 0,-2 1 1624,-8 2 457,0 0 0,-10 0 0,-3 0 0</inkml:trace>
  <inkml:trace contextRef="#ctx0" brushRef="#br0">23943 12681 8249,'-27'21'0,"5"2"0,8 3 766,8-3 1,4 4 411,2-3 0,6 3 0,4-1 1,4-2-161,5-5 1,-2-3-1049,7-2 0,0-1 1,3-4-1,-2-4-147,-1-3 1,-1-10 305,6-7 0,-2-5 0,-4-10 0,-2-3-34,-1-5 0,-4-3-408,3-2 1,-3-4 0,-2-1 0,0 3-472,1 0 1,-3 4-419,-2 3 1,1 0 0,-7 10 1201,0 6 0,4 5 0,-1 2 0</inkml:trace>
  <inkml:trace contextRef="#ctx0" brushRef="#br0">24327 12738 8240,'-13'14'620,"5"-4"1,-7-1 0,5 2 877,4 2 0,1 1 1833,5 0-3508,0 0 1,2-4-1,2-1 1,6 2-1,3 0 1,1 1-2316,0-3 1,0-6 1944,0 2 0,1-10 1,0-6-1,3-5 282,1-3 0,0-7 428,-5-3 0,2-1 0,1-8 0,4 0 1509,1 2 0,-3 0-933,4 2 0,-4 6 0,4-2 0,-1 8 847,0 6 0,-5 5-1306,2 11 1,-3 2 0,-2 4 0,-1 8-318,-4 8 0,2 11-629,-6 5 1,4-1 0,-2-1 0,-1-1-5299,0-4 5964,6-7 0,-5 3 0,8-5 0</inkml:trace>
  <inkml:trace contextRef="#ctx0" brushRef="#br0">25294 12397 8088,'0'-19'264,"-2"0"0,-1 1 1305,-2 3 0,-1 5-689,1 1 0,2 6 0,-6 1 0,-2 10 553,-2 11 1,-8 8-331,-2 6-847,2 9 1,-6 4 0,5 6 0,0 1-1,3-1-625,3 0 0,8-6 0,4 1 0,2-4-307,2-5 1,13-4-123,6-5 0,8-9 1,6-6-1,5-7-913,3-6 0,6-9 1026,1-6 0,4-6 1,-5-10-1,-1-5-1010,-2-8 1695,-8 1 0,5-26 0,-4 1 0</inkml:trace>
  <inkml:trace contextRef="#ctx0" brushRef="#br0">25877 11672 8088,'-19'-15'3564,"0"1"-2400,6 6 1,8 5-548,10 13 1,-2 5 0,5 15 0,0 4 462,0 4 0,-3 9 251,4 5-1218,-6 3 0,10 9 1,-3 2-1,2 3 1,2 2-723,1 1 0,-1-9 0,-2-5 0,0-4-626,-3 0 1,-6-5-14,2-2 1,-4-9 0,-2-5 1247,-4-3 0,-9-8 0,-8-1 0</inkml:trace>
  <inkml:trace contextRef="#ctx0" brushRef="#br0">25735 12496 8088,'14'-28'0,"3"-1"0,7 1 925,0 6 0,18-3 0,-1 7 1,7 4-1,2 3-313,4 0 0,0 5 0,-2 1 0,-5 3-380,-3 2 0,-6 0-357,0 0-282,-6 0 1,-4 0-1,-7 2 1,-2 1 406,0 2 0,-7 6 0,-5-3 0</inkml:trace>
  <inkml:trace contextRef="#ctx0" brushRef="#br0">26431 12596 8089,'-12'14'331,"1"2"1,3 1 1594,1 2 0,4 0-854,8-5 0,1 0 1,5 1-1,-1-1-589,1 0 1,1-1-1440,3-4 1,-6 2 0,1-4 955,1 1 0,1-5 0,3 3 0</inkml:trace>
  <inkml:trace contextRef="#ctx0" brushRef="#br0">26659 11800 8086,'0'-22'267,"0"3"1,1 4 156,4 6 1,3 3 982,6 6-1483,0 0 0,1 1 1,-1 5-1,0 9 76,0 7 0,0 5 0,1 1 0</inkml:trace>
  <inkml:trace contextRef="#ctx0" brushRef="#br0">26915 12425 11548,'-8'2'3155,"3"2"-2759,3 6 0,2-2 0,0 1 0,0 2-1115,0 2 1,0 1-553,0 0 0,0 1-457,0-1 1529,0 0 1,0-8 0,2-6-1,1-7 443,2-6 1,4-8 225,-4-2 1,6-4 0,-1-2 0,2 3 662,2 2 1,-4-1-482,-1 6 0,-1-5 0,3 5 1,-3 2 293,-1 1-976,4 2 1,-8 4-637,6 1 0,-4 5-322,5 0 0,-7 4 212,1 4 1,0 0-157,0 5 1170,-2-6 485,4 4 846,-6-7-288,0 0-949,-6 6 0,-2 2-363,-6 6 1,-5 5-1,0 1 1,2 3-384,1 2 0,1 2 143,1 1 1,0 1 0,0-3 0,1 0-464,4-3 1,2 0 478,7 0 1,2-4-1,4-9 1,9-6 55,7-2 0,4-2 309,3 0 1,4-11-1,0-3 1,0-4 497,2-2 0,-3-2-251,6-7 0,-7-4 1,1 0-1,-7 0 533,-6-2 0,-5 3-597,-4-6 0,1 2 0,-8-2 0,-5 5 46,-5 3 0,-8 8-159,-4 3 0,-3 5 1,-5 4-1,2 6 138,1 2 1,2 4-579,-1 2 0,2-1 1,7 7-1,1 1-1841,4 2 0,2 1 335,7 0 0,0 0 1766,0 0 0,13 1 0,3-1 0</inkml:trace>
  <inkml:trace contextRef="#ctx0" brushRef="#br0">27412 12255 12028,'14'0'3032,"-2"1"-1737,2 4-1325,-3-4 0,9 12 0,-4-5 0,2 1 0,0-1 0,0 0 0,-2-1-721,-2-1 1,-5-1 503,1-5 0,-1-2 0,4-3 150,-4-4 1,4-5 424,-3-5 0,-3 1 0,3-5 0,1-1 690,2 2 1,1-3-563,0 6 1,0 0 0,0 6 0,1 3 56,-1 6 0,0 2-480,0 2 0,-1 13 0,-2 6 0,-1 6 99,1 3 1,0 2-893,-2 4 1,4-4 0,-5 3 0,1-5-3890,1-4 4649,-7 3 0,9-11 0,-4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2944 4450 23986,'-23'-7'-1272,"4"4"0,8-6 0,3-2 0,2-2-2070,3-1 3304,1 6 1,2-5-1,0 4 1,2-5 0,1-4-1,3-1 329,2 2 0,-4-4 0,2 1-180,0-2 0,0 3 0,4-3 1,-4 1-1,-1 2 0,0-1 160,-2-4-211,5 3 0,-7-1 0,6 5-331,-1-2 1,-4-5 11,2 5 488,-2-6 0,3 8 0,-1-7 0,1-1 0,0-4 35,0-4 1,-1-2 0,-2-4 0,1 1 130,2-2 0,4-2-430,-4-6 1,1 4 0,-2-3 0,2 3 48,2 1 0,-3 5 46,4 0 0,-6 13 0,2 1 1,-4 7-267,-1 3 0,2-1 196,3 1 1,-4 5-180,4-1 700,-3 7-274,4-10 1,-3 10 167,7-6 1,-1 6-175,5-2 1,2 2 0,3 0-1,5-2 173,3 2 0,3-1-105,3 0 1,9 2 0,11-4 0,2 1 167,2 0 1,6-4-131,3 4 1,10-6-1,3 3 1,0-1 25,-3-1 0,3 5-200,-39 1 1,1-1-1,37-3 1,1-1-1,-1 2-32,-4 1 1,-1 4-190,-2-2 1,-5 1 0,1-1 0,-1 0 10,-1 0 1,-2 3 25,-6 1 0,0 0 0,0-2 0,-1-1 23,1-2 0,5 1-10,-1 4 0,7-5 0,-3-1 1,0-1 23,-3 1 1,-2-4 18,1 6 0,-1-7 1,7 3-1,-1-2 55,-1 1 1,-2 1 23,-6-2 0,0-2 0,0 2 0,-1-2 203,1-2 1,-5 1-160,1 3 0,-3-2 1,2 2-1,-4-1 74,-4 2 1,-6-2-160,0 6 1,-7-1 0,2 2 0,-3 0 7,-1 1 1,-1 1-147,1 2 0,-1 0 0,1 0 0,-1 0-146,0 0 1,1 0 174,-1 0 0,1 0 0,-2 0 0,-2 0-26,-1 0 0,-1 0 83,6 0 0,-1-5 1,-1 1-1,-2 0-57,-1 3 0,-7 1-40,2 0 1,2 0-1,-2 0-491,-2 0 325,-1 6 1,-2 2 0,0 6-485,1 0 0,-6 1 254,1-1 1,-6 5-1,4 1 1,0 2-562,0 4 0,-3 1 474,4 1 0,1 2 0,6 2 0,1 2-451,2 3 0,1-4 637,-1 5 0,3 0 0,7 3 0,-1-3-269,1-5 1,-6-3 530,1-2 1,-5 1 0,3-2 0,-1-4 173,-4-4 1,-6-3 514,-1-2 1,-6-1 279,6-4-629,-7-2 1,3-6-1,-4 2-539,3 2 1,-1 6-1761,11-1 2030,-4 9 0,9 9 1,-5 8-1</inkml:trace>
  <inkml:trace contextRef="#ctx0" brushRef="#br0">22393 9880 16997,'-36'-28'-731,"1"0"0,8-1 0,5 1 0,8 1 1,8 3 935,4 5 1,4 3 0,4 4 0,10 2 0,11 6-38,9 2 1,13 4 0,10 2-1,10 4-48,10 0-115,-35-1 1,2-1 0,7-4-1,1-1 1,9 3 0,1 1-1,7 1 1,2-1 0,-21-1-1,2 1 1,1-1 0,2 1-1,0-1 1,1 1 0,2 0-1,2 1 1,-1-1-1694,3 1 1,0 1 0,1-1 1687,-1-1 0,1 0 0,0 1 0,6 2 0,1 2 0,0-1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10792 1948 12181,'-35'8'306,"0"-2"-135,-3-6 0,4 0 365,5 0 0,2 0 0,4 0 1,4 0-1,4-2 439,6-2 0,6-4 0,14-7 0,16 1 1,17-2-1,17-3-567,12-4 1,-29 7 0,2 0 0,4 0 0,0-1-1,0 1 1,1-1-388,-1-1 0,1 1 0,-2 2 0,0 0 0,0-2 0,0 1 0,-2 2 0,1 1-450,-2 3 1,-1 1 0,33-8 0,-26 14 0,-16 4-1479,-14 7 0,-12 16 1,-21 7-1,-16 7 613,-17 6 0,13-15 1,-3-1 747,-8 1 0,-2-1 451,-1 5 1,-1 1 0,-6-2 0,0 0-1,-1 3 1,0 0 0,0-1 0,0 0 0,0-2-1,0 0 77,2 0 1,-1 0 330,1-1 0,1-1 0,9-5 0,2-2 1,-28 16-1,20-10 0,22-9 0,18-7 2225,22-7 1,15-6-2235,22-5 0,9-4 1,-21 1-1,2-2 0,4 0 1,2 0-128,2-1 0,1 0 0,-1 0 0,-1 0-177,-1-1 0,-1 0 0,-3 0 0,1 0 0,0 4 0,0 2 0,-2 1 0,1-1 0</inkml:trace>
  <inkml:trace contextRef="#ctx0" brushRef="#br0">20630 6753 8277,'7'-44'493,"1"-1"1,0 4 0,1 0 0,13-27 0,5 18 0,-2 17 0,-6 14 2486,-8 14-2960,-17 16 1,-11 24 0,-17 14 0,-5 11-1,16-26 1,0 1 0,-2 3 0,0 0 0,-1 1-1,1 1 1,1 1 0,1 0 0,0 1 0,1 1-1,1 1 1,0 1 0,0 0 0,2 0-75,2-1 0,1 0 0,2-4 0,3-1 1,3 32-1,9-9 49,12-8 1,15-13 0,17-14 0,12-13 231,12-13 1,-30-8 0,1-5-70,5-3 0,0-3-197,2-3 1,-1-3 0,4-4 0,-2-1 0,0-4-1,-3-2 1,-1-2 0,-2-1 0,-3-1 0,-2-2 123,-2 0 1,-2-2 0,-5 1-1,-3-1 1,-5 1 0,-3-1 0,-5 1-1,-4 0 117,-2 1 1,-4 1 0,-7-37-312,-4 6 0,-10 14 0,-5 10 0,-3 12-534,-1 10 0,-2 10-1036,-3 11 1106,-4 8 1,-1 15 572,1 10 0,-3 7 0,-4 0 0,1 5 0,4 5 0</inkml:trace>
  <inkml:trace contextRef="#ctx0" brushRef="#br0">20872 8729 8218,'0'-79'886,"2"6"0,2 10 1,4 13-1,2 10 0,-1 13 238,2 11 0,-4 10 0,-6 12 1,-7 10-1108,-8 11 0,-10 8 0,0 9 0,-3 3 1,-1 6-1,0 3 210,-1 6 0,9-4 0,4 4 0,6-5-511,4-5 0,3 3 0,9-4 0,8-2-630,8-7 1,12-8 500,4-15 258,3 0 1,8-21 0,1-4-1,1-18 1,-2-17 226,0-14 0,-7-13 1,-20 29-1,-1-1 1,-3-2-1,-1 0 384,-1-3 1,-2-2 0,-3 2 0,0-1-329,-1-2 1,-1 1 0,-2 1 0,0 0 0,-2 2 0,0 0 0,-1-30-253,-2 14 1,-2 17-863,0 15 0,-6 12 0,-6 16 0,-3 12 986,-4 17 0,-13 9 0,2 4 0</inkml:trace>
  <inkml:trace contextRef="#ctx0" brushRef="#br0">21085 10051 8156,'13'-63'492,"-2"6"1,-3 10-1,0 7 1,-2 8-1,-1 9 888,-7 9 1,-9 6 0,-11 11-1,-3 6-1064,-5 10 1,-8 14 0,0 10 0,-3 9 0,-2 8 0,2 7-199,3 2 0,10 2 0,9 0 0,5 0-615,4 0 1,7-4-940,13-1 981,5-12 1,17 0 0,4-17 0,9-5 0,2-8 149,2-10 0,-2-14 1,-4-16-1,1-12 288,4-13 0,-12-8 384,-3-8 1,-9-6 0,-12-4-1,-2-4 343,-5-5 0,-4 10-644,-1 0 0,-5 12 1,-1 8-1,-2 8 413,-3 10-479,-1 12 0,-6 5 0,4 6 0,3 0 0</inkml:trace>
  <inkml:trace contextRef="#ctx0" brushRef="#br0">23957 7393 8434,'-6'-37'269,"0"2"0,-5 9 0,1 3 1,-1 9-1,-3 10 0,-5 7 1,-5 8 1831,-3 6-1964,-7 12 1,4 7 0,-5 8 0,2 4 0,0 4 0,2 3 0,6 2 0,8 0 0,6 0 57,6-1 1,3 1 0,6 0-1,7 0-471,12 0 1,11-8 0,11-5 0,6-8-201,6-6 1,8-11 537,-4-14 0,7-11 1,-2-10-1,1-11 214,-6-9 0,-2-13 76,-16-8 1,-1-1 0,-12-10 0,-6-5 245,-15 34 0,-1-1 0,3-39-148,-11-2 1,-1 7 0,-6 0-1,-7 8 141,-8 9 0,-5 12-763,-1 12 0,-1 14 1,1 7-1,-1 5-989,1 9 1,-2 6-398,-3 11 0,-2 9 0,-4 10 1558,1 3 0,6 8 0,-3 2 0</inkml:trace>
  <inkml:trace contextRef="#ctx0" brushRef="#br0">24128 9141 8304,'0'-50'310,"0"7"0,-2 10 0,-1 4 0,-3 7 0,-2 6 1298,-3 5 0,-8 8 0,-5 0 1,-3 6-52,-1 7-1461,-7 9 1,4 9-1,-6 10 1,3 3 0,4 3-1,4 4 1,9 4-447,6 3 0,5 7 0,6-1 1,1-1-510,4-1 1,9-4 294,10-3 1,4-3-1,5-8 1,4-6 71,-1-11 0,5-10 535,-3-14 0,-2-13 0,2-7 0,0-12 1099,-1-11 0,-4-7-601,-10-12 1,3-9-1,-16 32 1,-1-1-1,-1 0 1,1 0 244,-1-1 0,0 1 1,4-39-752,-7 39 0,0 0 1,1-2-1,1 1 0,0-33 1,1 6-2833,-3 10 2797,-3 20 0,4 17 0,2 15 0</inkml:trace>
  <inkml:trace contextRef="#ctx0" brushRef="#br0">27256 8061 8442,'35'-51'184,"-4"4"0,6 9 1,-4 6-1,-6 9 0,-7 7 1261,-4 5 1,-10 8 0,-6-1-811,-8 8 0,-11 10 1,-4 11-1,-4 7-354,-2 6 0,-4 4 0,-2 6 0,2 2 1,2 2-1,5 0-379,4 2 1,-1 0 0,5 0 0,6-4-243,5-1 0,18-3 1,11-8-1,12-7-7,8-5 1,15-14 53,0-12 541,3-12 0,-3-17 0,-2-9 0,-4-6 1,-10-7 210,-11-5 1,-8-11 0,-8 1 0,-1-2 468,-4 2 0,-2-1-1104,-7 10 0,-7 5 1,-2 14-1,-4 7-4309,-1 6 4485,0 10 0,-7 22 0,-1 8 0</inkml:trace>
  <inkml:trace contextRef="#ctx0" brushRef="#br0">21441 7236 8383,'-29'-28'49,"1"6"1,1 3-1,2 3 1,3 3-1,0 2 1,1 3 551,0 2 1,3-4 0,5 7 0,3 5-175,6 6 1,8 0 0,7 1-1,8 2-218,10 2 0,7-1 0,13 0 1,10-3-112,10 2 0,-29-7 1,1-2-1,5 2 0,1-1 1,3-1-1,1 0-39,1 1 1,2-1 0,4 1 0,1-1-264,4-2 1,2 0 0,3 0-1,1 0 1,4 1 0,1 0 0,0 0-1,-1 1-133,-3 0 1,-1 0 0,-5 2 0,-2-1 120,-2-1 0,-1 0 0,-6 2 0,-2 2 1,-3 2-1,-3 1 0,-4 1 0,-3-1-785,22 9 0,-14 4 480,-13 1 1,-6 4 520,-13 2 0,-1 4 0,-3 0 0,-4 0 0</inkml:trace>
  <inkml:trace contextRef="#ctx0" brushRef="#br0">21441 8786 8168,'-29'-14'166,"-2"1"0,4 2 0,8 3 0,9 2 845,9 2-923,4-3 0,13 5 1,4-3-1,9 2 1,9 0-1,8-2 1,7 0-1,7-1 1,8-2-21,6 0 1,-32 2-1,2 0 1,3 1-1,1 0 1,1 0-1,1-1-67,2 1 0,0 1 1,1-2-1,0 1 1,3 2-1,0 1 1,-1 0-1,-1-1-396,0 0 1,-2 0-1,-1 2 1,-1 0 215,-7-2 0,0 2 0,-1 2 0,1 2 0,-2 1 0,0 2 0,35 6-1130,-10 3 1,-12 0 1308,-7 4 0,-4 0 0,-2 3 0,2-3 0,3 0 0</inkml:trace>
  <inkml:trace contextRef="#ctx0" brushRef="#br0">21284 10179 8382,'-1'-21'100,"-2"-1"1,-2 0-1,2 3 1,3 3 0,6 2-1,10 2 1916,11 2-1905,7-3 0,12 6 0,6-8 0,12 1 0,8 0 0,-31 7 0,2 0 0,3-1 0,1 0 0,5-1 0,0 1 0,3-2 0,-1-1-49,1 0 1,-1 0 0,3 2 0,-1 1 0,-2-3 0,1 1 0,1 0 0,0 1-239,1 0 1,0-1 0,-4 0-1,-1 1 1,0 2 0,-1 0-1,-1 0 1,0 0-766,0 0 1,1-1 0,1-1-1,0 0 353,0-1 0,0 1 588,-4-1 0,-1 1 0,7 0 0,-1 2 0,-3-1 0,-2 0 0,3 1 0,0 0 0,1 1 0,0 1 0</inkml:trace>
  <inkml:trace contextRef="#ctx0" brushRef="#br0">24412 7791 10959,'0'-24'-244,"0"2"1,0 1 0,2 4 705,3 1 0,4 8 0,8 3 0,4 4 0,3 2-206,6 4 1,4-2-1,12 7 1,6-1-251,10-1 2,-23-1 0,3-1 0,0-5 0,2-1 1,6 3-1,2 1 0,-1-2 0,2 0 1,2 1-1,0-1 0,4 1 0,-1-1 1,3 0-1,0 1-568,0-1 1,0 0 0,-1 3 0,0 0 480,-3-3 1,-1 1 0,1 1 0,-1 1-1,-1-2 1,0 0 0,-1 1 0,0 0-218,-1 2 0,-1-1 0,-2-1 1,-2 0 138,-2 1 0,-2 0 5,-3-1 1,-1 1 0,1 2-1,0 0 1,33 8 0,-4-1 0,-7 0-1,-6 2 1,-5 1-334,-5 2 1,-10 7 484,-9-3 0,-4 1 0,-8-2 0,-2-3 0,-3 0 0</inkml:trace>
  <inkml:trace contextRef="#ctx0" brushRef="#br0">24355 9255 8447,'-4'-10'147,"-3"1"0,1-2 0,0-2 0,4 1 0,5 1 1413,7 1-1421,9 1 1,3-4-1,9 2 1,7 0 0,10-3-1,9-5 1,9-2 0,11-1-1,-33 11 1,1 0 17,4-1 0,1-1 1,3-1-1,0-1 1,4 0-1,0-1 0,1-2 1,1 1-176,3-1 1,-1 0 0,-5-1 0,0 0 0,3-2 0,-1 1 0,-2 0 0,-1 0-490,-2 1 1,1 0-1,0 2 1,1 1 259,2-3 0,0 0 193,-3 3 1,-1 0 0,0 0-1,-1-1 1,-4 4 0,0 1-1,-1 1 1,1 0 0,-1 0-1,1 1-139,-2 1 1,1 1 152,-4 0 1,-1 0 0,34-6-1,-8 1 1,-3 2 0,-4 3-78,-6 2 1,-10 1-1,-14 5 1,-5 0-473,-7 0 1,-4 0-875,0 0 1463,-8 7 0,0-6 0,-7 6 0</inkml:trace>
  <inkml:trace contextRef="#ctx0" brushRef="#br0">27753 8459 8460,'-14'-7'223,"0"0"1,1-8 0,6 3 0,8 2-1,12 5 636,9 4 1,9-4 0,6 0 0,2 2-680,5 2 1,10 1 0,3-2-1,9-1 82,9-2-372,4 0 0,-37 5 0,1 0 1,-1 0-1,0 0 0,-1 0 0,0 0 110,39 0 0,-5-6 0,2-2 0</inkml:trace>
  <inkml:trace contextRef="#ctx0" brushRef="#br0">27953 6909 8369,'-5'-42'392,"0"2"0,2 7 1,1 9-1,1 8 166,-4 7 0,-3 14 0,-6 10 1,-2 8-1,-1 5 0,-4 5-594,-1 3 0,5 2 0,-1 7 0,6 0-168,2 3 0,7 1 0,-2-3 0,5-1-107,5-4 1,11 2 43,12-5 0,4-8 0,9-3 1,3-7-35,0-7 0,5-7 384,-1-10 1,-1-7 0,-6-12-1,-4-8 504,-9-9 1,-6 1-224,-8-8 1,-4-4-1,-2 0 1,-4-1 431,-5 0 0,-5 8-672,-9 1 1,0 2-1,-3 10 1,-1 4 55,2 6 0,1 12-1205,2 4 0,0 3 1,1 4 1024,3 3 0,-2 9 0,4 8 0</inkml:trace>
  <inkml:trace contextRef="#ctx0" brushRef="#br0">28464 7023 8359,'-6'-36'701,"4"7"2935,-2 10-3721,8 22 1,0 7-1,4 20 1,-1 3 0,0 5-1,-1 3 1,-1 0-860,1-3 0,0 3 1,5-5-1,-1 1 554,1-4 1,2 0 415,1-5 1,0-9 0,0-14 0,-1-5 484,-4-5 0,4-6-389,-3-12 352,-4-1 1,0-17 0,-6 3 0,2-5 0,1-2-83,2-3 0,1 1 0,-3 4 0,3 0-365,2 1 0,2 5-922,4 4 1,2 5 0,1 4 894,2 5 0,13 3 0,-2 2 0</inkml:trace>
  <inkml:trace contextRef="#ctx0" brushRef="#br0">28976 6753 9052,'-14'-7'382,"0"-2"693,0-4 1,7 7 0,7 8-379,8 10 1,6 9-1195,5 7 0,-3 5 0,5 2 0,-2 0-980,0 0 1,-2 4 819,-8-1 653,4 3 0,-5 2 1,6-1-1</inkml:trace>
  <inkml:trace contextRef="#ctx0" brushRef="#br0">21171 7464 8344,'-15'-22'-146,"3"1"0,2 7 1,6 0-1,4 1 190,4 3 1,4 4-1,6 6 1,2 0 49,3 0 1,-1 6 0,5 4 0,4 1-1,5-2 0,2 9 0,8-4 1,-1 3 47,3 4-94,8 1 1,0 6 0,8 2 0,2 4 0,-1 4-1,3 3 1,2 3 2,-32-21 1,1 1 0,5 1 0,1 1-53,-1 2 0,1 1 0,2 0 0,0 0 0,-2 1 0,-1 0 0,1 1 0,0 1-219,-1 1 0,1-1 0,0-2 0,0 0 103,-3 1 1,0 0 117,0-5 1,0 0 0,-4-1 0,1-1 0,33 18 0,-3 1 0,-4 0 31,-5-1 0,-6-5 1,-9-2-1,-3-1 248,-5 4 0,-3-2-207,-1 2 0,-7-6 0,-3 3 0,-3-4-76,-2-2 1,5 6-175,0-12 0,1 6 1,-2-10-1,4-2 80,5-1 1,0-7-93,10 1 1,-3-7-1,5 2 1,4-4 187,3-1 0,1 0 0,-4 0 0</inkml:trace>
  <inkml:trace contextRef="#ctx0" brushRef="#br0">21085 7734 8703,'-14'-22'-314,"1"1"0,4 2 1,4 0-1,4 2 135,1 1 457,0 8 0,0 0 1,0 7-1,1-1 1,2 5-158,2 4 0,11 2 0,-2 5 0,4 2-99,2 3 0,2-2 0,7 5 0,2 2 60,7 3 1,2-2-57,12 8 1,2 4-1,7 2 1,-27-16-1,2 0-21,3 3 0,1 0 0,0 2 1,0 1-78,5 2 0,0 0 0,0-2 0,-1 2 0,0 1 0,0 2 0,1 0 0,0 0 38,0 0 0,-1 1 0,-4 0 0,0 0-867,-2-2 0,0 0 881,2-1 0,-1 0 1,-2-2-1,-1 1 0,2 1 1,0-1-1,-2 1 0,0-1 1,0 2-1,-1-1-36,1 1 1,-1-1 0,1-2 0,-1 0-1,2 1 1,-1 0 0,1-2 0,0 0-136,1 0 0,0-1 0,0 0 0,0 1 195,-2-1 1,-1 1-1,1-3 1,-1 0-1,0-1 1,0 0-1,-2 0 1,0-1-172,29 22 0,-10-8 93,-5-5 102,-9-3 1,2-3-1,-7-2 1,-2-1 0,-2 0 206,-5-2 0,-4-2 1,-6-5-1,-1-1-172,-4 0 256,4 0 1,-7 0 0,5-1 0,-3-2-595,-1-1 0,2-6 475,-4 6 0,0-1 0,-5 6 0</inkml:trace>
  <inkml:trace contextRef="#ctx0" brushRef="#br0">21327 8786 8522,'0'-10'-22,"0"1"0,2-1 1,1 1-1,3 1 30,2 2 0,6-5 0,7 3 1,2-2-1,7 1 0,7-2 82,4-2 0,9-8 0,7-1 0,8-3-25,5-3 0,-31 15 1,2 0-1,0-4 0,0 0 1,0 0-1,0 0-12,1 1 1,0-1 0,2-2 0,1-1-75,-1 1 0,2 0 0,1-1 0,0-1 0,-1 0 0,-1-1 0,-1 1 0,0 1-6,-1 1 0,1 0 0,-1-1 0,1-1 17,1 2 1,0 0 0,1-1-1,-1 1 1,2 0 0,0 0-1,-4 1 1,1 1-77,-3-1 1,0 1 0,-1 2-1,0 0 71,3-1 0,0-1 0,-1 2 0,-1 0 0,-1 1 1,-1 0-1,32-15 57,-7 1 0,-12-1 23,-5 1 0,-11 6 1,-7 3-1,-10 3 364,-8 2 0,-5 4-315,-6 1 0,-3 6 0,-5-2 0,-8 3-302,-4 2 0,-6 2-335,-7 3 1,2 7 522,-7 7 0,6 7 0,-3-4 0</inkml:trace>
  <inkml:trace contextRef="#ctx0" brushRef="#br0">21327 8985 8516,'-13'-7'-924,"2"-2"1,3-4 1417,2-1 1,1 5-85,5-1 1,7 7-395,2-2 0,4 4 0,1 1 0,0 0 1,0 0 0,5 4 0,2 1 0,1 0 54,3 1 1,2-3-27,2 7 3,12-7 0,-2 10 0,13-5 1,4 1-1,4 1 0,6 1 0,5 1 162,5 2 0,1 1-194,-37-8 0,1 0 0,0 1 1,0 0-1,36 9 0,-37-7 1,-1 1 20,3 0 0,-1 0 1,34 8-1534,-3 4 1450,-1-5 0,-7 7 0,7-4 0,-1-1 0,-4 1 0,-4-4 0,-4-1-354,-1-2 0,0 0 348,0 0 0,-2-6 0,-3-3 0,-3-3 36,0-2 0,-4 0 37,2 0 0,-4 0 1,-5 0-1,-5 0 61,-3 0 1,1-5 127,-2 0 0,1 0 1,-11 5 686,-2 0 0,-1 5-1051,-2 0 0,-6 1 1,-3-1-348,-4 4 501,-7 4 0,-8 1 0,-8 0 0</inkml:trace>
  <inkml:trace contextRef="#ctx0" brushRef="#br0">21384 10165 7944,'-8'0'1308,"11"-2"-1198,7-3 1,5 2-1,-5-5 1,4 0-1,4 1 1,0-4 9,0-2 0,4-8 0,2-2 0,3-4-117,1-2 1,7-5 0,3-4 0,4-5-16,6-4 0,2-4 0,-22 22 0,1 0 0,0-2 0,1 0 20,0-2 0,1 0 0,1-3 0,1 1-45,2-3 1,1 0 0,0 2-1,-1 1 1,0-2 0,0 1 0,-1 2-1,0 0 85,-1 0 1,0 0 0,-3 2 0,0 1-37,1 0 0,0 0 1,-2 2-1,0 0 1,28-28-1,-28 29 1,0-1-28,2 1 0,0-1 0,-1 0 0,0 0 23,3-2 1,0 0 0,27-22-1,-29 25 1,-2 0 0,25-22-65,-7 4 1,-2 7 34,-3 1 1,-5 6 0,-4 0 0,-5 6 71,-4 2 0,1 5 25,-6-5 1,5 7 0,-5-2 0,-2 3 84,-1 2 1,0 0-106,3-1 1,-8 6-1,3 1 1,-1 0 16,-1 0 1,3 5-32,-1-2 0,-5-1 0,-1 0 0,0-1 286,0 1 0,-5 0-290,2 1 0,1 2 0,-1-7-142,-2-1 0,0 3-25,2-1 0,-3 4-639,2-4 0,-1 6 768,2-2 0,3 10 0,6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11844 5573 26929,'-60'-6'-102,"3"-4"1,3-3 0,5 1-1,5 2 1,6 4 0,3 1 0,2 0-1,0 2 363,0 2 1,0 1 0,6 0 0,2 0 0,2 0-1,3 0-358,2 0 527,3 0 1,0 0 1037,1 0-1222,13 0 1,15 0 0,21 0 0,9 0 0,10 0 0,7 0 208,10 0 0,-30 0 1,2 0-456,4 0 0,1 0 0,3 0 0,0 0 0,5 0 0,1 0 0,4 0 0,2 0-119,3 0 1,1 0 0,9 0 0,1 0 157,-21 0 0,1 0 1,1 0-1,2 0 1,0 0-1,2 0 0,3 0 1,2 0-1,0 0 1,0 0-1,1 0 1,-1 0-40,-1 0 0,1 0 0,-1 0 0,0 0 0,0 0 0,1 0 0,1 0 0,0 0 0,0 0 0,1 0 0,1 0 0,1 0 0,1 0 0,1 1 0,0-1 0,0 1 0,0 0 0,0 0 0,-1 1 0,0-1 0,-1 1 0,0 1 0,-1 1 0,-1-1 0,1-2 0,0 1 0,-1-1 0,-2 3 0,-1 0 0,0 0 0,-4-2 0,0 0 0,-1 1 0,-4 1 0,-1 1 0,-2-1 0,22 1 0,-3 0 0,-5-3 0,-2 0 0,-4-1 0,-2 0 0,-7-1 0,0 0 0,-5 0 0,-2 0 0,-4 0 0,-2 0 0,25 0 0,-19 0 0,-17 0 0,-14 0 0,-8-2 0,-9-1 0,-4-3 0,-10-1 0,-13 0 0,-12 0 0,-9 1 0,-5 1 0,-2 5 0,-5 0 0,-1 0 0,-2 0 0,-3 0 0,11 2-722,5 3 0,6 1 0,7 5 0,4-2 722,7 2 0,7 0 0,-3-1 0,1-4 0</inkml:trace>
  <inkml:trace contextRef="#ctx0" brushRef="#br0">18697 5416 26534,'-47'-17'-150,"1"0"0,-2 2 1,1 0-1,4-1 0,0 0 1,4 3-1,-1 1 0,-32-7 1,5 3 474,6 2 1,4 4 0,5 2 0,6 1-248,7-1 1,4 3 0,8-5-1,3 1 1,5 0-360,3-1 1,9 5-300,2-4 730,3 6 1,10-4 0,6 6-1,10-2 1,11-2 0,12 2 0,15 0 452,11-2 0,-31 4 0,2 0-427,5-1 0,2-1 1,8 2-1,2 1 0,7 0 1,1 0-1,5 0 1,1 0-343,1 0 0,3 0 0,-21 0 1,2 0-1,0 0 244,4 0 0,0 0 0,3 0 0,7 0 1,1 0-1,3 0 0,-15 0 0,1 0 0,1 1 1,1-1-1,1 1 0,1 0 0,1 1 1,0-1 18,0 1 0,1 0 0,0 1 0,0 0 1,2 0-1,0 0 0,0 1 0,0 0-144,1 0 1,1 1 0,-1 0 0,1 0 0,0-1 0,1 0 0,0 1 0,-1-1 0,1 2 0,0 0 0,-1 0 0,1 0-1,-1 0 1,0 0 0,0 1 0,-1-1 169,0 1 0,-2-1 0,1 1 0,0 0 0,0 1 0,0 0 0,1 1 1,-1-1-84,1 1 0,1-1 0,-1 0 0,1 0 1,-1 1-1,-1-1 0,1 1 0,-1-1 1,0-1-1,-1 0 0,0 0 0,0 0 1,-3 0-1,1 0 0,-2 0 0,1 0 42,-4 1 1,0-1 0,0 0-1,-1 0 1,-1 0 0,-1 0-1,1-1 1,-2 1-70,20 1 0,-1 0 0,-1-1 0,-4 1 0,0-1 0,-2-1 0,-4-1 0,-1 0 0,-2-1 0,-3 1 0,-1-1 0,-2 0-13,-3-1 0,-2 0 0,-1 0 0,17 1 0,-3-1 0,-6-3 0,-3 0 0,-6 0 0,-2 0 0,-7-1 0,-3 0 0,24-4 0,-16-4 0,-17-4 0,-10-1 0,-12 0 0,-5 1 0,-14 2 0,-9 3 0,-9 2 0,-10 3-4460,-13 14 4460,-20 5 0,32-3 0,-1 2 0,-3-1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17019 5217 8550,'-50'-34'-199,"-4"-3"1,5-5 0,-2 1 0,-1 4 0,3 7-27,7 5 329,-1 8 0,7-2 1,-6 8-1,5 3 1,5 1-1,5 4 1,5 3-1,1 3 1,6 4-1,4 1-107,6 3 1,5 1 0,6 1-1,10-2 80,11-2 0,17-5 0,18 0 0,14-2 45,-34-2 0,2 0 0,5 0 0,2 0-74,3 0 0,1 0 0,-1-1 1,1 0-1,1 0 0,2-1 1,2-1-1,1 0-497,3-1 1,2 0 0,7 2 0,2-1 494,-22 0 1,1 0 0,0 0-41,2 2 0,-1 0 0,2 0 0,3-3 0,1 0 1,0 1-1,0 0 0,1 1 0,-1 0 0,2 0 0,0 0 1,-1 0-1,1 0 0,0 0 0,-1 0 0,1 0 0,-1 0 1,0 1-1,-1-1 0,-1 1 0,0-1 36,0 1 0,-1-1 0,1 0 0,0 0 0,1 0 0,0 0-33,-1 0 0,0 1 0,0-1 1,0 2-1,0 0 0,0-1 0,-2-1 1,0 0-1,0-1 0,23 1 0,-1 0 17,-5-1 0,0 1 0,-4-1 0,0 0-4,-2 0 0,-1 1 1,-2 1-1,-2 0 1,-6-2-1,-2 0 1,-6 1-1,-1-1 46,-3 1 0,-2 0 0,35-5 81,-3 2 0,-11 4 0,-10-4 0,-11 2-163,-9-2 0,-6 4-30,-6-4 1,-2 3-390,-7 2 1,-4 2-440,-1 3 657,-6 3 0,3 6 0,-7 2 1,-4 3-1,-7 4 215,-11 4 0,6-5 0,-10-1 0</inkml:trace>
  <inkml:trace contextRef="#ctx0" brushRef="#br0">3725 6156 20820,'-28'-11'-1479,"1"-4"0,3 1-897,6 3 2175,8 5 0,4 7 1,7 3-1,4 2 1,6 0-1,8 1 1,11-4 680,11-2 1,14-1 0,15 0 0,9-1-56,-35-1 1,2-1-1,3 0 1,0-2-34,2-2 1,2 0-354,6 0 1,2 0 0,4-3 0,1-1-1,7 0 1,0 0 0,0-1 0,1 0-1,-2 1 1,-1 0 0,-1 1 0,-1 0-1,-2 1 1,-1 0 99,-1 1 1,0 0-1,-3 1 1,0 0-44,-2 0 0,-1 0 0,-2 3 0,-2 0 1,-5 1-1,0 0 0,-1 0 0,0 1 60,-2 0 0,0-1 0,-2 1 0,-3 0 98,29 2 0,-11-5 1,-23 0-1,-9 2-322,-7 1-221,-12 2 0,-6 2-1580,-12 3 1869,-7 15 0,-6-2 0,1 8 0</inkml:trace>
  <inkml:trace contextRef="#ctx0" brushRef="#br0">11460 11274 8558,'-36'0'-102,"1"0"0,2-2 0,0-1 0,1-2 0,3 2 0,4 1 6,1 2 1,2-4-1,-3-1 1,1 2-1,1 0 1,-1-1 455,0 0 0,5-6 0,-3 5 0,2 1 136,2-3-153,3 6 0,5-5 1,4 6-245,4 0 1,7 0-47,14 0 0,-2 0 0,9 0 0,5 0 20,10 0 1,10 0-113,10 0 1,9 0 0,9 0 0,-38 0-1,2 0 41,2 0 1,1 0 0,6-3 0,2 1-133,5-1 0,1 1 0,1-1 0,2 0 1,8 1-1,0 1 0,4-2 0,1 1 141,2 0 0,2 1 0,-26 0 0,2 0 0,-1 0-94,4-1 0,-1 0 1,1 1-1,-2 0 1,0 0-1,-1 0 1,1-2-1,0 1 0,0-1 1,-3 0-1,0 0 1,-1 1 149,24-2 1,-1 0-1,-1 2 1,-1 1-31,-3-1 0,0-1 0,-4 0 0,-1 0 0,-3 0 0,-1 1 0,-5 0 1,-1 1 17,-2 0 0,0 0 1,-2 1-1,0-1-13,-2-2 0,-1 1 0,-2 1 1,-2-1-1,-2-2 0,-2 0 0,32-2 142,-10 2 1,-5 1-118,-1-2 1,-13 4 0,-6-4-1,-6 4 28,-4 1 1,-4 0-43,0 0 401,-13 0 0,8 0-540,-10 0 1,-3 1 651,-1 4-739,-3-4 102,-9 12 1,-2-5-1,-10 8 1,-5 3 0,-3 4-1687,-1 4 1757,-7 2 0,-1 6 0,-7 1 0</inkml:trace>
  <inkml:trace contextRef="#ctx0" brushRef="#br0">14801 13193 8512,'-27'-33'-163,"4"-1"1,4 1 0,4 0 0,6 2-403,4 4 682,4-2 1,2 9-1,2-6 1,4 4 0,1 2-1,1 2 1,0 3 0,1 0-1,1 1 1,2 0 0,1 0 388,0 0 0,0-5 0,1 0 1,-1 1-118,0 2 0,0 4-56,0 2 0,-4-1 1,-1 7-232,2 0 0,-4 15-181,-3 8 0,-2 15 0,-2 10 0,-2 13-3,-2 12 0,-9 10 36,4-34 0,-1 0 1,-2 4-1,-1 2 1,1 3-1,0 1 0,-1 2 1,-1 1-380,0 3 0,0 1 0,0 2 0,1 0 373,1 5 1,0 0 0,-1 0 0,1 1 0,2-4 0,1 0 0,0 0 0,1-1 29,0 1 1,0-2 0,1-6 0,1-2-16,2-4 0,-1 0 0,-1-1 1,1-1-1,1-3 0,1-1 1,0 2-1,-1 1 38,-2 1 1,0-1 0,3-4-1,0 0 4,0 2 0,1 1 0,1-3 0,1 0 0,0-1 0,0 0 0,0 2 0,0 0 16,0 1 0,0-1 0,0-4 0,1-2 45,1 1 0,1-1 0,10 34 0,7-3 0,2-1 155,4-4 0,5-3-149,2-6 1,9-2-1,0-1 1,9-5-29,4-5 0,4-4-40,2-12 1,10-2-1,-30-15 1,2-2 0,2-1-1,0-2 2,2 1 0,1-1 1,6-2-1,1-2-63,-1 1 1,1-1-1,2-1 1,1 0 0,5-2-1,2 0 1,2 0 0,0-1-424,3 0 0,-1-1 0,1-2 0,-1-1 464,2 1 0,1 1 0,0-1 0,1 2 1,6-1-1,1 0 0,-25 1 0,-1 0 0,0 1 53,1-1 1,0 0 0,1 1-1,1 1 1,1 0 0,-1 0 0,-1-1 1,-1 0 0,0 1-1,2 2 1,0 0 0,0 2 0,1-1-1,1 2 1,1-1 0,0 1 0,0 0-1,0 1 111,-1-1 1,1 1 0,-1 0 0,3 1 0,0 1 0,-1-1-105,-4 0 0,0 1 1,0-1-1,2 1 1,2 0-1,-1 0 1,0-1-1,1-1 1,-1 1-1,2 0 1,0 1-1,-1-1-58,1 0 1,0 0 0,-1-1 0,0 1-1,0-1 1,-1 0-32,-3 0 1,0-1-1,-1 1 1,1 1 0,-1 1-1,0-1 1,0 1-1,0-1 1,0 0 0,-2 0-1,1 0 1,-1 0-132,25 2 0,0-1 1,-2 0-1,-1-1 58,-5-1 0,0-1 1,-3 2-1,0 0 1,-2-4-1,-1 0 1,-4 0-1,0-1-325,-6 1 0,-1-2 0,-4-1 0,-2-1 442,-8-3 0,0 0 0,36-3 0,-10-9 0,-4 1 0,-4-1 0</inkml:trace>
  <inkml:trace contextRef="#ctx0" brushRef="#br0">20389 14998 8349,'8'-14'-74,"3"0"1,-7 0-1,0-1 1,-1 3-1,0 1 1016,2 1 0,-1 6-556,-4-6-851,0 1 1,2 1-1720,3 3 2184,-4 3 0,12 2 0,-5 0 0</inkml:trace>
  <inkml:trace contextRef="#ctx0" brushRef="#br0">20431 15098 8392,'0'-22'97,"0"1"0,0 7 0,0 0 1,0 0-1,0-1 756,0 1 1,-4 0 0,-3 1 0,-1 4-474,-3 4 0,3 3 0,-1 2 0,-2 0-147,-2 0 0,-1 0 0,0 2 0,0 3 117,-1 4 1,0 4-343,-4 1 1,1 2-1,-4 1 1,0 4-70,0 1 0,-2 2 109,-4 4 0,-1 5 0,1 2 0,1 0-18,3-1 1,-1 4-7,6-4 0,0 8 0,7-4 0,2-2 52,5 1 0,5-7-105,5 3 0,3-5 1,8-4-1,3-5 116,4-3 0,9-2-11,1 0 1,7-1-1,-4-4 1,2-4 26,0-3 1,-5-2-40,5 0 1,0 0 0,3-2 0,-3-1 80,-5-2 1,-3-11-129,-2 2 1,-1-3 0,-3 1 0,-5-3 143,-3-5 1,-4 2-82,-2-1 1,1-1 0,-5-5 0,1 1 1,-1 0 1,-1-6-50,-5 1 0,0 0 1,0 5-1,0-1 16,0 1 1,-5 4-255,0 0 201,-6 1 1,8 1 0,-5 3-1,0 3 1,0 2-21,-3-1 1,-1 1-1,-3 2 1,1 2 5,0 5 1,-2-1 22,-3 1 0,2 1 0,-5 4 1,-1 0 1,1 0 0,3 0 20,-4 0 0,5 0 0,-2 1 0,1 2-90,0 2-316,0 6 0,6-3 0,4 6 0,4 0-593,4 1 1,1-1 177,0 0 0,7 5 1,8 0-1,7 0-2126,5 1 2920,7-4 0,3 11 0,5-5 0</inkml:trace>
  <inkml:trace contextRef="#ctx0" brushRef="#br0">19649 15240 8241,'-14'-6'-196,"0"-1"1,0-4 0,-1 2 691,1-2 1,8 3 0,6 0-235,8 2 1,6-4 0,5 5 0,5 2-1,3 2 1,3 1 69,3 0 1,3 0 0,8 0 0,2 0-292,2 0 1,4 0 0,-2 0-1,2 0-179,2 0 0,3 0-30,-10 0 0,-4 0 1,-7 0-1,-4 1-1517,-10 4 1110,-8-3 0,-23 5 0,-10-3 1,-13 0-10,-7 0 1,-10-3 699,-3-1 1,-8 2 0,-4 1 0,1 2 150,0-2 1,6-2 3,5-1 1,6 5 0,0 1 0,8 1 911,10-1 0,14 0-869,14-1 1,20-3 0,21 2 0,18-2-1768,15-2 1453,-30 0 0,1 0 0,1 0 0,1 0 0,3 0 0,-1 0 0</inkml:trace>
  <inkml:trace contextRef="#ctx0" brushRef="#br0">16536 13108 8553,'0'-19'11,"0"0"1,0 1 0,0 2 0,0 2 0,0 0 0,0 0 1431,0 0-1115,0-1 1,0 1 0,0 0 0,0 0 0,1 1 0,4 4 601,4 4-982,-2 3 0,-1 4 0,-4 3 0,1 4 0,2 5 0,-2 5 0,-3 3-926,-5 0 1,-3 5 538,-6-3 0,-2-2 0,-1 2 0,-4 0-583,-1-2 1,0-2 797,-2-6 1,-3-1 0,4-3 0,-3-6 286,3-2 1,2-4 2,7-2 0,1-11 0,4-10 0,4-5 680,4-3 1,2-7 40,4 2-570,9-3 1,8 0 0,7 3 0,-1 5 0,0 5 15,1 4 0,-2 8 0,-2 8 0,-1 2 97,1 3 0,-6 9-112,-5 8 1,-1 7 0,-8 9 0,-4 3 76,-4 5 0,-6-2-240,-10 2 1,-4-4 0,-7 2-1,-1-1-397,-2-4 1,-1-1 0,6-3-1,1-3-581,4-5 1,-3-10 717,7-4 1,7-5-1,7-6 1,3-7-58,2-4 0,8-13 381,6 1 1,2-7 0,8 1 0,1 0 310,2 1 1,1 0-35,1 6 0,-5 1 1,-1 3-1,1 5 340,-2 4 0,3 7-536,-6 3 0,-6 5 1,-8 5-1,-4 6 102,-1 6 0,-3 1-263,-6 5 0,-2 3 1,-13 5-1,-3 2-188,-5-1 0,2-4-204,-3-4 0,3 1 1,3-6-1,2-3-117,1-5 1,7 0 235,-2-6 400,10 0 1,2-13 0,7-6 0,2-9 0,4-5 111,8-5 1,7 3-1,7-3 1,1 3 577,-1 1 0,1 2-270,-1 4-706,1 2 0,-3 12 0,0 1 0,-4 1 0,-3 7 0,-5 8 0,-5 11-1842,-2 7 1,-2 4 1206,-5 3 0,-7 1 755,-2 4 0,-4 3 0,-1-4 0</inkml:trace>
  <inkml:trace contextRef="#ctx0" brushRef="#br0">16066 12198 8496,'-22'-29'98,"3"7"0,10 3 0,3 3 2767,-1 2-2038,6 6-561,-6 8 0,9 10 0,1 9 1,3 4-1,2 6 0,2 2 0,-1 4-196,1 2 1,-1 0 0,5 6 0,1 0-833,-1-1 0,0 1 320,0 0 1,2-2-1,2-2 1,0-1-563,0 2 1,-2-7 187,-2-5 0,-1-1 0,-2-10 816,-2-4 0,-6 1 0,4-6 0</inkml:trace>
  <inkml:trace contextRef="#ctx0" brushRef="#br0">16038 12638 8496,'-14'-14'-321,"0"2"444,-1 2 981,7-3 1,4 12-777,8-4 0,6 10 0,9 6 1,3 5-143,0 3 1,5 0-175,-3-5 0,3 5 1,1 0-1,-1 0-12,-3 1 0,2 2 0,-3 7 0</inkml:trace>
  <inkml:trace contextRef="#ctx0" brushRef="#br0">15384 13591 8508,'-5'-14'172,"-1"-1"1,0 1-1,-1 0 1073,4 0 1,3 6-1145,5 3-638,9 10 1,4-2 536,5 7 0,7-1 0,7 5 0</inkml:trace>
  <inkml:trace contextRef="#ctx0" brushRef="#br0">16081 13705 8432,'-15'0'271,"1"-5"1,2-1 3232,2-2-3698,4 5 1,14-2 51,6 10 142,0-4 0,13 12 0,-5-5 0</inkml:trace>
  <inkml:trace contextRef="#ctx0" brushRef="#br0">16678 13790 9740,'1'-13'-320,"4"4"0,5 1 301,9 3 1,3 4-1,8-4 1,3 3 18,5 2 0,9-6 0,4-2 0</inkml:trace>
  <inkml:trace contextRef="#ctx0" brushRef="#br0">17716 13136 8386,'0'-43'494,"0"2"0,1 5 52,4 7 1,3 7-593,6 8 1,5 2 0,2 0 45,1 3 0,1 6 0,6-3 0</inkml:trace>
  <inkml:trace contextRef="#ctx0" brushRef="#br0">16863 12539 8505,'-15'-21'0,"3"1"0,2-4 0,6 5 0,15 3 0,4 2 0</inkml:trace>
  <inkml:trace contextRef="#ctx0" brushRef="#br0">14872 13207 8438,'14'0'-229,"1"-2"229,-1-2 0,6 2 0,3-4 0</inkml:trace>
  <inkml:trace contextRef="#ctx0" brushRef="#br0">15469 13477 8551,'16'0'0,"3"0"0,5 0 0,9 0 0,3 0 0</inkml:trace>
  <inkml:trace contextRef="#ctx0" brushRef="#br0">17147 13690 8436,'-14'-14'327,"4"0"0,2 0 0,4 1 0,5 2 0,7 3 862,5 2 1,6 0 0,1 2 0,2 0-4252,4 0 3062,1 3 0,7 1 0,3 0 0</inkml:trace>
  <inkml:trace contextRef="#ctx0" brushRef="#br0">17829 12937 8403,'-12'-28'0,"1"-1"0,3 2 2237,2 4-1934,7 8 1,2 4-1,7 7 1,1 0-1,0 4 1,-2 5-1900,-4 5 1,-3 2 1595,-2 2 0,0 7 0,0 1 0</inkml:trace>
  <inkml:trace contextRef="#ctx0" brushRef="#br0">17062 17159 8158,'0'-28'444,"0"-1"0,0 2 0,0 4 982,0 4 1,-5 11 0,-1 10 0,-1 10-1041,1 10 1,-3 11 0,2 5 0,1 3 0,0 2 0,2 0-933,3-1 0,1-1 0,0-1 1,0-2 55,0 1 0,6-4 1,4-3-1,2-7-794,3-6 0,-1 0 1184,0-5 0,5-4 0,0-15 0,-2-6 1342,-1-7 1,1-4-582,-2-6 0,2 4 0,-8 0 1,4 1 567,1 1 0,-3 3-816,4 9 0,-4-1 1,8 6-1,-2 2-245,2 2 1,3 2-300,7 4 0,-1-2 0,0 7 0,1-1-309,-1-1 0,5 3 190,1-6 1,-6 0 0,-4-7 185,1-3 0,-11-7 469,-4-7 0,-7-7 1,-5 3-1,-2-6 497,-6-4 0,-3 5-1409,-1-1 0,6 2 0,4 8-2749,2 2 1,5 6 3255,7 1 0,12 7 0,14-3 0</inkml:trace>
  <inkml:trace contextRef="#ctx0" brushRef="#br0">18583 17273 8134,'-60'5'0,"5"1"0,6 3 2006,8 7 0,6 5 451,11 7 1,5 7-1,10 3 1,4 3 889,3 2 1,10 6-3494,7 3 1,0-3 0,9-2 0,3-3-1400,5-1 1,-1-2 1544,7-3 0,-6 3 0,2-5 0</inkml:trace>
  <inkml:trace contextRef="#ctx0" brushRef="#br0">12341 14373 8253,'0'-37'218,"0"-2"1,0 6 0,0 1 0,0 4 0,0 4 1180,0 5 1,-1 5 0,-4 4-629,-4 6 1,1 8 0,-2 7 0,-1 8 0,0 8 0,0 6-189,2 4 1,1 1 0,-2 4 0,5 1-966,4 0 0,1-1 1,0-1-1,0-1-1061,0-2 0,6-7 692,4 3 0,4-11 0,3-4 0,4-5-415,1-4 0,2-5 921,4-10 209,1-3 1,-3-17-1,0-4 1,-3-2-1,1-2 513,-2-1 0,5 3 1,-5 5-1,3 4 853,4 2 1,-9 7-852,9 8 0,-5 4 0,1 2 0,-2 4 62,3 5 1,-6 2-789,-1 3 1,-3 3-1,-2 1-74,0-1-10,-6-9 0,-1-6 1,-7-12 19,0-10 0,0-3 304,0-7 0,0 3 1,1-11-1,4 1-489,5 0 1,8-1-1457,6-1 1195,9-3 1,4 13 756,5-1 0,14 1 0,2 6 0</inkml:trace>
  <inkml:trace contextRef="#ctx0" brushRef="#br0">13280 14330 8227,'0'-20'1552,"0"2"1644,0-5-2426,6 5 0,8-2 1,10 5-1,3 1 1,3 2-1,2 2 0,1 5 1333,-2 4 1,-7 9-2153,-5 6 1,-5 13-1,-4 11 1,-6 4-289,-2 6 0,-10-3 144,-6 8 1,-7-1 0,-7 5 0,-1-2-203,1-3 1,4-3 110,1-6 0,5-2 0,1-5 0,7-9 106,10-11 1,15-8 487,13-8 0,13-13 1,14-6-1,10-6-1107,-28 10 0,2 1 1,2 3-1,0 0 797,1 1 0,1 1 0,3 1 0,0 0 0,1 1 0,-1 0 0</inkml:trace>
  <inkml:trace contextRef="#ctx0" brushRef="#br0">16721 13520 8401,'-7'-8'-200,"4"-5"0,-6 4-1046,-3-4 1432,0 5 1,2-3 0,1 5 0,-2 0 0,0-2 0,0 1 438,1 1 0,6 0-277,-6 1 1,5 3 99,-4-2-235,6 2 0,-5 2 90,3 0 0,3 2-243,-2 2 0,2 4-2,2 7 1,0-1 0,2 0 0,2 0 24,6 0 1,9 1-115,5-1 0,2 5 0,3 0 0,-1-2-50,1-1 0,4 3-1,0 0 1,5 0 0,-3-5 0,-1-1-359,1-4 1,0 2 220,-2-6 0,-9 4 1,0-4-398,-7-2-287,-9-1 0,-3-2 903,-10 0 0,-3 6 0,-6 2 0</inkml:trace>
  <inkml:trace contextRef="#ctx0" brushRef="#br0">17133 13648 8401,'0'-10'-295,"-2"1"0,-1-2 342,-2-2 1093,-6 5 11,10-4-835,-6 10 0,7-3 0,2 10 9,3 4 1,-2-1-272,6 2 0,1-1 1,4 6-1,-1-1-84,-4 0-294,4 0 274,-5 0 0,0 1 1,-4-1-1,-2 0 0,-2 0-63,0 0 0,-6 1 0,-5-1 0,-7 0 86,-6 0 0,-1-1-191,1-4 1,-2 4-1,4-3 1,-1 1-600,4-2 817,10 4 0,-4-5 0,5 6 0</inkml:trace>
  <inkml:trace contextRef="#ctx0" brushRef="#br0">17375 14088 8458,'-10'-4'-351,"1"-3"1,-2 1 908,-2 0 215,5 1 1,-5 5 0,5 2-206,1 2 1,5 0 0,8 3-354,2 0 1,2 2 31,4-4-273,0 6 1,0-8 0,1 5 0,-1 0 0,0-2-274,0 1 0,0 4 1,1-3-284,-1-1 1,0 1 205,0-3 0,0-3 0,1 4-653,-1 0 1,0-3 483,0 7 1,-4-7 544,-1 2 0,1 3 0,4 0 0</inkml:trace>
  <inkml:trace contextRef="#ctx0" brushRef="#br0">17574 14188 8320,'9'-5'-8,"1"1"0,-7-3 231,1 2 1,4 4 306,2-4-415,-4 4 1,2 2 0,-5 4 0,3 4 0,2 4 0,2 1-118,-2 0 0,3 1-49,-6-1 1,6-5-1,-2 1 41,4 1-202,1 2 1,0 1 0,0-2-1000,1-2 271,-7-4 940,-2 0 0,-6-4 0,0 4 0</inkml:trace>
  <inkml:trace contextRef="#ctx0" brushRef="#br0">17758 14188 8320,'-1'8'-1184,"-4"-3"1238,4 3 0,-7-2 836,3 3-761,3 4 0,-6-5 0,4 6 1,-4 0-1,-2 1 0,2-1-446,2 0 1,0 0 316,1 0 0,3 1 0,-4-1 0</inkml:trace>
  <inkml:trace contextRef="#ctx0" brushRef="#br0">18142 14643 8527,'-8'-2'-1093,"2"-1"2522,0-2-332,4 1-923,-4 4 1,7 0 0,4 1-1,5 2 1,2 4 186,2 1 1,1-4-399,-1 6 1,0-5 0,0 3-1,1-2-300,-1-3 1,2 3 131,3-1 0,-4 5 0,4-6 0,-3-1-313,-2-1 0,5 3-12,0-1 0,0 1 1,-5-3 529,1 3 0,5-4 0,2 5 0</inkml:trace>
  <inkml:trace contextRef="#ctx0" brushRef="#br0">18469 14757 8527,'15'8'-426,"-1"-4"1,0 3 386,0-3 0,0 3 1,2-4-1,2 3-166,1 2 1,1-3 199,-1 4-118,-3-6 1,4 8 0,-7-4 0,-2-1 0,-3 2-446,-2 0 568,-1-5 0,1 10 0,2-5 0</inkml:trace>
  <inkml:trace contextRef="#ctx0" brushRef="#br0">19209 15183 8527,'9'0'-804,"1"0"1,1 0 803,1 0 0,2 5 0,1 0 0,-1-1 0,0-4 0</inkml:trace>
  <inkml:trace contextRef="#ctx0" brushRef="#br0">19450 14330 7989,'0'-14'629,"0"0"276,0 6-269,0 2-425,0 6 0,0 1 0,0 4 0,0 4-193,0 4-225,0-5 0,-1 4 0,-2-2 0,-4 3-783,-1 1 1,4-5 121,-6 1 26,1-7 753,1 3 760,1-6 0,14-6 1117,2-4-450,4 4-1152,1 0 1,-8 7-573,-6 4 0,-6-2 0,-10 7 386,-3 1 0,4 8 0,-6 3 0</inkml:trace>
  <inkml:trace contextRef="#ctx0" brushRef="#br0">19806 14259 8340,'-14'0'-406,"4"-2"0,1-1 1,-2-1-1,-2 0 875,-1 3 0,4-1 317,1-2-165,6 2-250,3-4-240,7 6 1,8 0 0,-1 0 0,2 0 163,3 0-276,-4 6 0,12-3 0,-3 7 0,4 1 0,6 1-123,4 3 1,4-1 0,7 0-1,10 2 57,10 3 0,-27-9 0,1 2 62,7 2 1,0 0 0,2 0-1,2 1 1,2 0 0,2 0-1,-2 0 1,1 1-277,0 1 0,0-1 0,-1 1 0,0 0 342,-1-3 1,-1 0 0,4 1-1,-1 0 1,-2 1 0,-1 0 0,0 0-1,-2 1-20,0-1 0,-1-1 1,2 3-1,0-1-61,1 0 1,1-1 0,0 3 0,0 0 0,1-1 0,-1-1 0,-1 0-1,-1 1-143,0-1 1,0 0-1,2 3 1,-1-2 91,-1-1 1,-1 0-1,-1 1 1,0 0-1,-3-3 1,-1 0 0,-2-2-1,-2 1-232,-1-1 0,-1 1 1,-2-1-1,-1 0 242,33 16 0,-8-2 0,-6-4 0,-9-4 240,-9-3 0,-6-2 90,-9 1 1,-4-3 548,-5-2-634,-7-4 0,-4-6 1,-8 0-1,-6 0 731,-3 0 0,4 0-948,0 0 0,-1-5 1,-4-1-137,0-2-142,-1-1 0,3-6 0,1 3 0,3 1-598,1 1 1,-2 1 539,4-5 1,-6-1-1,2 1 1,-2 0-87,1 0 0,-2-1 571,2 1 0,-3 0 0,-1 0 0,2 0 440,2-1 0,-3 6-6,4-1 0,1 3 261,-1-3-690,5 4 1,0 6 0,10 1 0,7 6-157,4 7 1,13 2-96,-1 7 0,8 1 0,0 4 0,1 1 197,0-1 1,-7-1-22,2-3 1,-9 1 0,-7-6 0,-6-1 300,-6-3 0,-11-5-126,-8-1 0,-13-6 1,-13 2-1,-5-3 99,-8-2 1,1-5-723,-5 0 1,10 1-1,-5 4 1,6 0 381,3 0 0,1 6 0,-1 2 0</inkml:trace>
  <inkml:trace contextRef="#ctx0" brushRef="#br0">23531 15567 8400,'28'-2'-196,"-1"-1"0,-2-1 0,-3-1 0,1 0 1,-3 0-1,1 1 137,-4-3 1,-1 6 0,-4-6 0,0 3 580,-3-1 0,-6-1 0,2 1 0,-5-3 253,-5 0 1,-3 2-1,-6 6-387,0 0 1,0 6-384,-1 3 26,1 4 0,0 3 1,1 1-1,4 2 0,3 0 1,1 2-1,0 1-254,2 0 0,1 3 129,2-6 0,7 6 1,2-2-1,5-1 291,5-3 1,-1-4 56,5 0 1,-5-7-1,2-4 1,-2-4 485,-4-4 1,2-9-440,-12-6 1,1-6-1,-5 1 1,0-3 3,0-1 1,-1-1 84,-4 1-1099,-3 6 1,-2 1 0,1 7 0,-2 1 708,-2 4 0,-1 3 0,0 6 0</inkml:trace>
  <inkml:trace contextRef="#ctx0" brushRef="#br0">23033 14231 8374,'-42'-35'-174,"-6"5"1,-1-3 0,-3 3 0,-5 3 0,-3 3 345,0 5-189,2 3 0,-4-4 1,-1-4-1,-2-3 0,-1-1 1,-2-1-1,-2-1 0,-2-3 1,35 15-1,-1-2 117,0 0 0,-1-1 0,3-1 0,-1 0 0,-1-1 0,0 0 1,2-1-1,0-1 102,0 0 1,1 0-1,-1-2 1,1 0-56,-1-4 0,1 0 0,2 5 1,1 0-1,1 0 0,0 0 1,-27-18 142,1 6 0,6 2-242,4 3 0,4 7 0,4-1 1,2 4-494,3 1 1,0 4 93,6-1 1,6 3 0,5 2 0,5 0-252,8 0 1,2 4 315,2 1 1,2 6 0,2-2 0,8 3 285,5 2 0,5 0 0,6 0 0,1 0 0</inkml:trace>
  <inkml:trace contextRef="#ctx0" brushRef="#br0">20474 12724 8356,'-24'-19'-104,"2"0"1,0 1 0,2 3-1,-3 0 1,1 1 0,-3 2 176,-2 2 1,0 2 0,2 5-1,1-2 223,-1 2-217,-2 2 0,4-4 0,0 0 0,3 2 0,2 3 0,4 5-126,5 4 47,2 4 0,7 7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8503 14145 8567,'-29'-4'8,"2"-1"1,4 0 0,4 0 0,3 1 0,2 0 1648,-1 3 1,9 1-1076,6 0-558,6 6 1,10-3-1,3 5 1,6 0-1,7-2 1,6 1-1,3-2-316,2 1 0,6-5 0,3 4 0,5-3-168,4-2 1,10-7 0,-30 3-1,1-1 460,1-1 0,2-1 0,4-2 0,2-2 0,2 0 0,1 0 0</inkml:trace>
  <inkml:trace contextRef="#ctx0" brushRef="#br0">12754 14188 8496,'0'-14'-385,"-2"4"0,-1 1 1,-3-1-1,-1 1 960,1-1 0,3 7 1,8-2-447,4 4 0,12-4 1,7 0-1,8 2 1,7 0-1,6 0-65,8-2 0,6-4 1,8 4-1,0 0-98,0-1 1,-4 3-152,-1-7 0,-7 7 1,-3-2-1,-8 4 185,-9 1 0,2 6 0,-4 2 0</inkml:trace>
  <inkml:trace contextRef="#ctx0" brushRef="#br0">13408 14373 8448,'6'-14'0,"5"-7"865,13-3-739,12 4 1,31-7 0,-25 15-1,2 0 1,9-2 0,2 0 0,6-1-1,1 0-2539,4 1 0,-1-1 2266,-1-1 1,-1 1 0,-2 7 0,1 2 0,-5-2 0,0 0 146,-4 2 0,1 1 0,0 0 0,1 0 0,-1-2 0,-1 0 0</inkml:trace>
  <inkml:trace contextRef="#ctx0" brushRef="#br0">18896 14259 8382,'-8'-28'-137,"5"1"1,8 3 0,12 7 0,16 4 0,19 5 0,18 2-1,-29 3 1,1 1 0,5 0 0,0-1 60,2 1 1,0 0 0,-2-2-1,-1 1 1,-2 2 0,-1-1 0,36-3-1,-10 1 1,-6-1 82,-7 0 1,-1 0-1,-8 5 1,-2 0-153,-6 0 1,-1 8 144,-10 7 0,4-1 0,-10 6 0</inkml:trace>
  <inkml:trace contextRef="#ctx0" brushRef="#br0">19777 14430 8382,'-63'0'0,"11"-2"0,0-3 246,19 4 1,7-7 0,19 5 0,8-2 0,13 0 0,16-1 0,16-4-443,14-2 0,16 2 7,-34 6 1,1-1-264,3 0 1,0 0-1,1-1 1,-1-2-1,0 1 1,0 0-1</inkml:trace>
  <inkml:trace contextRef="#ctx0" brushRef="#br0">16721 5431 15594,'0'-43'-508,"-5"2"1,0 1 0,2 4 0,0 1 0,0 5 0,-2 4 0,2 3 202,1 3 403,-4 7 1,4 8 0,-4 12-1,1 7 1,0 10 0,2 6-1,2 4 1,1 3-343,0 2 0,1 1 0,4-2 1,4-5 16,4-3 1,1 1 0,1-1-1,-1-3-157,0 0 1,2-6 492,3-2 0,-4-5 1,4-5-1,-3-4 142,-2-3 0,1-9-33,-1-2 0,-6-8 0,-2-4 1,-1 0 22,0 1 0,-1 1-280,-4 5-37,0 6 1,7-5 0,2 5 0,4 0-1,3 2 172,3 0 0,-2 3 0,8-5 0,4 0 298,2 0 1,9-2-257,-2-4 1,3 0 0,0-2 0,-3-1 36,-5-2 1,-9-6 297,-5 1-479,-10-3 1,-3-1 0,-6-1 0,-1 2 0,-4 4-580,-4 4 1,-4 3-1,-1 3 603,-1 4 0,1 9 0,0 8 0</inkml:trace>
  <inkml:trace contextRef="#ctx0" brushRef="#br0">17517 4436 13420,'-18'-46'-445,"4"3"1,6 8-1,8 8 1,10 9-1,10 3 1,10 4 626,8 2 0,-2 6 0,1-4 0,-2 3 0,-4-1 0,-2 2-71,-6 1 1,3 2 0,-7 2 0,-4 2-231,-4 6 0,-3 2 0,-5 3 1,2-1 27,-2 0 1,-1 0 139,-2 1-68,0-1 1,-2 2-1,-1 1 1,-2 2-1,2-2-74,2-1 1,2-6-1,4-1 1,5 1 105,2-3 1,9 6-465,2-3 1,6 2 392,4 2 1,3 7 0,7 1 0</inkml:trace>
  <inkml:trace contextRef="#ctx0" brushRef="#br0">17801 5459 16148,'0'-20'-466,"5"-3"0,0-5 1,-2 0-1,0 1 1,2 1 632,4 3 0,2 5 1,0 1-1,-3 4 147,-2 4 0,1 7-500,-3 2 40,-2 7 0,4 13 1,-6 4-1,2 4 1,3 5-1,4 5 0,5 3-998,5 2 1,3 0 416,7-1 0,1 1 511,3 0 0,3-1 0,7 1 0</inkml:trace>
  <inkml:trace contextRef="#ctx0" brushRef="#br0">16976 7393 12498,'-9'-24'-481,"1"2"1,2 1 0,3 4 0,1 1 0,2 2 0,2 1 726,2 4 0,-1-2 0,5 4 257,-1-1 0,-3 4 1,-2-4-303,3 1-194,-4 3 0,6 10 0,-9 4 0,-1 2 1,-3 2-1,-1 1 0,1 0-52,3 4 1,-4-1 0,3 4 0,1 0-372,1 0 1,2-3 146,0 5 0,0-5 0,0 3 0,0-2 132,0-2 0,2-3 98,2 0 0,-1-3 0,7-2 0,-1-4 17,-1 0 0,5-4 68,-4 3 0,4-4 0,1-1 1,1-1 368,-1-4 0,2 2-311,2-7 1,5-1 0,5-6-1,0-2-83,1 2 1,4-5-62,0-2 1,5 2 0,-3-2 0,0-1-129,-1-2 1,4-6 355,-4 0-201,-8-1 0,-7 6 0,-8 0 0,-3-1 0,-1 2-94,-4 4 1,-8 4 0,-4 8 79,-4 1 0,5 13 0,2-1 1</inkml:trace>
  <inkml:trace contextRef="#ctx0" brushRef="#br0">17574 6682 19024,'0'-14'-1912,"0"-1"1,0-1-963,0-2 2920,0 2 0,0-6 1,1 4-1,2-1 0,4 0 1,1 0-1,3-1 217,1-2 0,4 4 1,1-2-1,4 1 0,1 0 1,2 3-24,-2 5 0,3 5 0,-6 6 1,-2 0-270,-1 0 1,-3 8 0,-2 4 0,-3 7-456,-2 3 1,-1 4 265,-5 7 1,-5-3 0,-1 3 0,-2-3 441,-3-2 1,-2 1-95,-1-1 0,1-1 1,2-3-1,3-5 226,2-3-571,1-2 0,13-6 1,7-4-1,8-4 19,9-4 0,6-3 327,9-2 1,4-10 0,6 3-1</inkml:trace>
  <inkml:trace contextRef="#ctx0" brushRef="#br0">17048 7592 9554,'0'-15'-2453,"0"1"2513,0 0 0,0 0 1,0-1-1,0 1 65,0 0 0,0 5 0,0-1 0,-2-1-34,-3-2 1,4 4-1,-4-1 1,3-1 57,2-1 0,-1-2 1,-2-1-1,-2 1 89,2 0 1,1 0-102,2-1 0,0 1 1,0 0-1,0-2 112,0-3 0,0 8 214,0-3 0,0 3 34,0-3-535,0 6 0,0 3 0,0 10 0,0 6-68,0 6 0,0 5-13,0 7 1,5 1-1,1 1 1,2 4-73,3 1 0,2-2 29,1 4 1,0-7 0,2 1-1,1-5 20,2-4 1,0-5 166,-5 1 1,5-10-1,2-4 1,0-7 138,-1-7 0,-1-7-133,-5-12 1,0-7 0,2-3 0,2-3 97,1-2 1,-4 2 25,0 3 0,-4-1 0,8 4 0,-2 2 79,2 3 0,-3 5-204,3 10 1,1 7 0,1 4 0,-1 4-128,1 4 0,-1 6-40,-1 9 1,-8 1 0,4 6 0,-3-3-195,1 3 1,-5-4 214,-3 1 1,-4-10-1,-1 1 497,0-1 1,-6-7 15,-4-1 0,-2-10 0,-3-6 0,1-6 56,0-7 1,0-3-366,0-1 0,1-1 0,2-1 0,3-1-109,2-2 1,1-1-758,5 6 500,6 0 0,7 4 0,7 3 0,3 6 0,2 7-1375,2 4 1,1 6 1672,1 3 1,5 9 0,3 8 0</inkml:trace>
  <inkml:trace contextRef="#ctx0" brushRef="#br0">17972 7407 12388,'-10'-8'-275,"1"-5"1,-1-4 0,2-1 0,4 3 0,4 0 0,6 1 720,8 0 1,7-2-1,7 0 1,2 1 0,3 4-1,4 1-426,-1 2 0,3 5 0,-5 0 0,-4 6-253,-5 7 1,-6 4 0,-10 5 0,-4 4-257,-3 4 1,-9 3 507,-2 3 0,-9-3 0,-2 4 1,-1-3 138,1 2 0,-1-7 13,2 2 1,8-4-1,-3-1 1,3-2 469,3 0-867,2-6 1,14 4 0,6-9-1,10-5-1411,7-4 1691,6-1 0,5-6 0,1-2 0</inkml:trace>
  <inkml:trace contextRef="#ctx0" brushRef="#br0">22749 13961 9747,'14'-7'-26,"2"4"0,4-5 0,9 0 1,10 2-1,13 0 58,15 2 1,10-2 0,-32 3 0,0 0 0,2 0 0,-1-1-66,1 1 1,0 0 0,-1 0-1,-1 0 1,-1 1 0,-1 1-1,0-2 1,-1-1 25,-1 0 1,-1 0-49,34 1 1,-18-5 0,-4 5 0,-5-1 0,-6 0 0,-8 3 0,-9 1-452,-7 0 174,-9 0 0,-20 6 1,-17 4-140,-9 2 0,-6 2 315,-3 1 0,-9 0 0,-5 3 0,-1 2 156,-1 2 0,-7-3 0,-5 5 0,34-12 0,1 0 0,2 2 0,0 0 0,-34 13 36,4-3 0,4 3 97,8-4 0,7-2 1,9-2-1,15-3 436,14-2 1,9-6-196,7-4 0,4-2 1,12-2-1,7-2 274,9-2 0,10-4-426,5-6 0,10-1 0,4 1 0,2 0-342,-1 0 1,2 0-85,-3-1 0,7 6 0,-2 1 204,-6 2 0,1 1 0,-1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8801 5189 24372,'-42'-8'-625,"-1"-3"1,2 5 0,1-1 0,4 0 0,1 0 1042,4 1 0,7 1 0,3 5 0,2 0 0,1 0 37,0 0 0,9 2-75,4 2 1,3 0-850,2 5 0,3-6 0,5 2 0,8-3 671,5-2 1,4 0-1,8 0 1,7 0 98,5 0 1,6 0-257,6 0 0,1-5 0,2-1 0,5-2 354,5-3 1,4 3-322,-32 3 0,1 0 1,6 1-1,0-1 1,4-2-1,0-1 1,4 1-1,1 0-290,3 0 0,2 0 0,2-2 0,1 1 195,0 1 1,0-1-1,3-1 1,0 1 0,-3 3-1,1 1 1,-2-2 0,1 1 515,-2 0 1,1 0 0,1-1-1,-1-1-483,-1 2 1,0 1 0,2 0 0,-1 0 0,-3 0 0,0-1 0,1-1 0,0 1 61,1-2 0,0 1 1,1-1-1,1 0-43,-2 0 0,0-1 1,-1 1-1,-1 0 1,-4 0-1,-1 0 1,1 0-1,1 0-184,0 0 0,1 0 0,0-2 0,1 0 200,-4 2 1,0 0 0,1-2-1,-1 1 1,-4 3 0,0 0 0,1 0-1,-1-1 17,3 1 1,-1 1 0,0-3 0,1 1-50,-2 1 0,1 0 0,-2 1 0,-1 1 0,-2-1 0,0 0 0,0 0 0,0 0-33,0 0 0,-1 0 0,-3 2 0,-2 1 63,-3-1 1,-1-1 0,34-3 0,-17 1 0,-7 0 217,-4-1 0,-10 4 286,-2-2 0,-15 2 1325,-5 2-2012,-9 0 0,-1 0 344,-8 0 1,-4 2-422,-7 2 0,-3-1 0,-3 7 0,0 1-520,1 2 0,-1 1-417,2 0 1,4 2 0,-4 1 892,3 2 1,-5 13 0,-1-2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17090 10151 17782,'-14'-15'-828,"-2"1"0,0 0 0,1 0 0,2-1 1,2 1 896,3 0 1,-3 0 0,6 0 0,0 1-1,1 2 271,-1 1 0,-1 1 50,1-5-165,3-1 0,-6 3 0,5 1 0,-1 1 1370,0-1-897,-4-1-1225,7 4 486,-5 1 1,6 9 794,0 3-646,0 3 1,0 6 0,0 2 0,1 3 0,2 4-57,2 4 0,0 2 0,-4-1 1,3 2 41,0 3 1,1-1 244,-5 6-503,0 0 1,5 4-1,-1 1 1,0 0-1,-3-1 1,-1 1-1,0-2-662,0-3 0,-1-3 503,-4-7 1,2-1 0,-7-3 0,-1-5-230,-1-4 0,-1 0 227,3-1 105,-2-6 0,4-2 1,-6-6-1,-1 0 1,1 0-1,0-2-379,0-2 1,1-6 643,4-9 1,-2 2 0,4-5 0,1 0 317,0-1 1,-4 6-217,5-2 1,1 3-1,2 2 1,-1 0 1065,-2 0-93,1 6 1,5 2-25,4 6 1,1 6-1123,4 3 0,2 4 0,-2 1 0,2 2-270,3 3 0,-1-3 544,0 3-298,0-4 0,2-2 1,1-2-1,4-3 1,-1-2-137,1-2 1,4-4 0,1-4 0,2-4-58,0-4 1,4 2 426,-8-4 1,9 0-1,3 6 1</inkml:trace>
  <inkml:trace contextRef="#ctx0" brushRef="#br0">19735 10264 12442,'0'-20'-691,"0"4"0,0-3 0,-2 3 0,-1 2 92,-2 0 1,0 0-220,5-1 730,0 7 0,7-3 0,2 7 0,4 0 232,1 3 0,-4 1 0,-3-2 226,0-2-201,-2 2 0,-5-6-271,0 3 0,-2 4 430,-3-4-175,4-3 0,-6 5 0,7-7 110,0-1 1,0-1-1,0-2 230,0-1-363,0 1 1,0 0 0,0 0 0,0-1 631,0 1-241,7 0 0,-6 0 603,4 0-1002,-3-1 0,-4 9 48,-3 6 0,2 3-23,-6 11 0,4-1 0,-5 11 0,-1 3 123,-1 4 0,-3 4-266,1 3 1,0 1-1,0-4 1,0 0-114,-1 0 0,1 7-47,0-4 0,0 2 1,-1-9-1,1 2-242,0-1 0,1-4 133,4-4 1,-2-3 0,5-9-1,-1-1-1088,1-1 966,1-7 0,5 2 0,0-10 142,0-4 1,2-4 151,3-1 0,-2-2 1,6-1-1,1-2 139,-2 1 1,3 2 536,-7 2 1,3 0-1,-4 0 333,2 0 0,1 1-168,-1 3 0,-2 4-197,6 6 0,-6 2-474,2 2 1,1 6-1,-1 7 1,0 2-272,1-1 1,-3 2-585,7-1 0,-1 0 0,7-6 0,3-2-1651,5-2 2482,3-6 0,7 4 1,3-7-1</inkml:trace>
  <inkml:trace contextRef="#ctx0" brushRef="#br0">24299 10307 13563,'0'-10'-1178,"0"1"1,0-2 652,0-2 0,0 4 1,0-1-1,0-1 367,0-1 1,0 2 0,0 1 0,0-2 88,0-2 0,0-1 1,1 0-1,2-1 104,2 1 1,5-2 0,-6-1 0,1-4 233,1-1 1,-4-1-103,3-6 0,1 1 1,-1-1-1,-1-1-16,3-3 0,-6 8-41,4-4 0,1 6 0,-1-3 0,-2 4 201,-1 2 0,-1 2 506,4 9-406,-3-4-319,4 12 1,-6 2-1,0 12 1,0 6 75,0 3 0,0 8-139,0 8 0,2 5 1,1 4-1,2 5 41,-2 3 1,-2 4 40,-1 2-180,0 10 0,0-30 1,0 1-1,0 4 0,0 2 1,0 4-1,0 1 1,0 2-1,0 0 39,0 2 0,0 0 0,0 0 1,0 0-1,0 0 0,0 1 1,1 0-1,0-1-263,1 0 1,1 0 0,0-1 0,2-1 291,1-5 1,2-1-1,-1-2 1,0-1-1,0 0 1,0 0 0,0-1-1,0 0 25,1 0 1,-1 0 0,-1 1 0,0 0-15,-1-1 1,0 0 0,-2-2 0,0 1 0,-3 1 0,0 1 0,0-1 0,0 0 52,0 0 0,0 0 0,-3 0 0,0 0-67,-2-2 0,0 0 0,1-1 0,0-1 0,0 1 1,-1-2-1,-6 39-49,-2-1 0,1-2 24,2-5 0,-3 0 0,6-2 0,-3-2-319,1-6 1,5-9 62,0-4 0,2-10 0,4-4 0,2 0-609,6-1 0,4-6 492,5-8 1,3-5 0,8-5 0,2-6 401,1-6 0,3-3 0,2-4 0,6 4 0</inkml:trace>
  <inkml:trace contextRef="#ctx0" brushRef="#br0">22919 12525 9021,'-42'-15'-20,"-1"1"0,2 0 0,3-2 0,5 0 316,3 2 124,2-3 1,5 14 0,4-5 0,4 1 0,2 3 0,7-1 297,10 0 1,12 1 0,17 4 0,7-2-390,6-3 1,11 2 186,9-6-524,10 5 1,-36-1-1,0-1 1,6 3-1,0 0 1,3-1-1,1 0 1,5-1-1,1-1 67,4 0 0,2-1-163,8 0 1,2 0 0,7 0-1,1 0 1,-21 2 0,0 0-1,0 1 1,3-1 0,-1 0-1,1 1 1,2-1 0,1 0-1,1 0 63,0 1 1,2-1-1,0 0-109,4 0 0,2 0 1,-1 1-1,-3 0 1,-2 1-1,1 0 1,2 1-1,0-1 0,-1 1 1,-1-1-1,-1 0 1,0 1-1,0-1 1,-1 1-1,1-1 105,0-1 0,0 0 1,1 1-1,0-1 0,1 0 1,-1 1-1,2-1 1,-1 0-1,0 1 0,-3-1 1,0 1-1,-1 0 34,-1 0 0,0-1 0,-1 0 0,1 0 0,-1-1 1,0 0 37,-2-1 1,-1-1-1,1 1-30,3 1 0,1 0 1,-3-1-1,17-4 1,-3 1-1,1 3 0,-1 1 1,-7 0-1,-1 1 1,-6-2-1,-2 1 2,-3-2-1,0 1-22,0-1 0,-3 0 1,-12 2-1,-2 0 0,38-3 1,-13 0-1,-10 2-627,-7 0 350,-11 1 0,-5 5 0,-9 0 0,-6 0 0,-2 0-2586,-2 0 2887,7 0 0,-5 6 0,4 2 0</inkml:trace>
  <inkml:trace contextRef="#ctx0" brushRef="#br0">26829 12923 8452,'-19'-14'571,"0"-1"1,2 1-1,3 0 52,4 0 1,6 1 0,8 4 0,6 4 0,2 5 0,3 5-210,-1 4 1,0 5-1,0 5 1,1 5-375,-1 3 1,0 1 0,-1 1-1,-2 1-257,-2 3 1,-6 2-1,2 2 1,-3-2-212,-2 0 1,-2-3 184,-3 5 1,-1-5 0,-5 0 0,1-7-456,-1-6 627,5-10 1,0-6 0,6-12 0,1-12 50,4-9 0,9-11 171,10-6 0,3-11 1,1 2-1,1 1 567,-1 1 0,1 4-163,-1-2 0,-1 4 1,-5 12-1,-6 9 1646,-5 11-1814,-8 8 0,5 10 0,-5 4 0,3 8-387,2 9 1,3 3-165,8 3-219,-3-1 0,11 2 1,-3 2-1,4-1 1,5-2-2455,5-4 2837,10-7 0,2 2 0,7-6 0</inkml:trace>
  <inkml:trace contextRef="#ctx0" brushRef="#br0">22664 10378 11978,'-13'-21'54,"5"6"0,-8-3 1,7 9-1,2 9 1036,4 8 0,3 6 0,3 5 0,4 5-685,1 2-490,-5 3 0,9-1 0,-2 1 1,3-1-1,1 1 0,2-3 0,2-2-628,6-5 1,3-9 0,1-6-1,2-2 284,4-2 1,-4-14 1767,3-10-1075,-3-9 1,1-10 0,-1-1 0,-4-2 0,-4-1 1536,-5 1-706,-1 8 1,-3 0 0,-2 10-1,-2 7 818,2 8-1954,2 13 1,6 15-1,1 10 1,1 7 0,1 5-1,-1 6 1,1 5-1220,0 4 1,-5-2 228,2 2 0,-5-4 1,-4 2 925,-5-1 1,-4 5 0,-1-4 0</inkml:trace>
  <inkml:trace contextRef="#ctx0" brushRef="#br0">20133 15993 13140,'-24'-33'558,"2"0"0,1 3 0,4 6 1091,1 10 1,8 14 0,4 14 0,4 10-1390,4 8 1,4 4 0,8 7 0,1 1-602,2 3-42,7-2 1,-6 2-1,7-8 1,0-1-1,4 0 1,4-1 0,5-6-1321,1-6 0,1-6 831,1-9 863,0-4 1,-1-18-1,-1-9 1,-3-9-1,-6-9 963,-7-7 1,-3 0-1,-4-5 1,-1 2 1099,-4 4 1,-1 8-1413,-7 9 1,5 1-1,-4 10-115,2 4 0,1 18-646,6 14 0,-1 7 0,0 8 0,0 4-122,0 3 0,-1 6-98,-3 0 0,-4 9 0,-6-1 0,-2 5-372,-2 0 1,-11-2 421,-8-1 1,-11-1 0,-3-4 0,-5-6-499,0-7 0,1-6-1391,3-9 1185,-3-4 0,17-12 1,2-4 987,9-8 1,13-16-1,8-10 1</inkml:trace>
  <inkml:trace contextRef="#ctx0" brushRef="#br0">21284 16377 13140,'19'-22'514,"2"2"0,1 1 983,3 0 1,8 0 0,5 5 0,5-1 2780,4 1 1,2 5-3649,4-1 0,-1 7 1,-8-2-1,-5 5-1559,-2 5 1,-7 3-276,-11 6 0,-2 0 0,-12 2 1,-4 3-612,-4 5 1,-6 3-596,-10 1 1850,-3 1 1,-12-1 0,0 0 0,-3 2 0,-2 2-991,-2 1 1653,5 0 0,1-9 1,6-2-1,2 0 1,4-3 2987,4-3-1662,9 1 1,12-15-476,12 3 1,8-10 0,11-5 0,5-2-452,3-2 0,2-1-1379,0 1 1,-1 0-1,1 1 1,0 4 875,-1 4 1,7-9 0,2-2-1</inkml:trace>
  <inkml:trace contextRef="#ctx0" brushRef="#br0">22536 16036 13140,'14'-36'230,"-3"6"846,3 6 198,-3 7 0,10 1 0,-6 8 0,3 2 0,1 3 0,0 3 0,0 4 2388,0 6 0,-2 9-3317,-7 4 1,2 11-1,-4 2 1,0 2-441,-3 0 1,-4 0-208,-1 4 0,0 3 0,0 0 0,-1 1-1337,-4-5 1,-3 0 899,-6-8 80,-7 1 1,5-8 0,-2-2 0,2-6-1042,2-7 1748,6-5 1,1-8 0,7-4-1,2-8 1,3-8 531,4-5 1,5-8-1,5-3 1,5-3 625,3-2 1,6 1-243,0-1-387,0 0 1,-4 2 0,-1 4-1,-1 5 1,-3 7 228,-5 6 1,-8 3-807,-2 2 0,-6 9-35,2 10 1,-3 3 0,-2 12 0,1 1-102,4 2 1,-2 4-116,7 2 147,-1 5 1,10-2 0,2 4 0,2-1 0,6-2-392,2 2 421,9-5 0,-4 3 0,7-9 1,0-7-1,-1-6-3222,1-6 0,4-3 3308,1-2 0,5-13 0,-2-3 0</inkml:trace>
  <inkml:trace contextRef="#ctx0" brushRef="#br0">24597 12212 8420,'-14'0'-369,"0"0"1,4 0 652,1 0 1,7 0 0,1-2-1,5-1-146,4-2 1,2-1 0,4 1 0,0-3 0,0-1 0,2 0-1,3-3 1,-2 0-1,6-2 1,-1-2-38,0-3 0,2 3 1,4-4-1,0 1-81,1 0 1,1-7 153,3 3-193,3-4 1,7-3 0,1-3 0,4-5 0,4-2 48,3 2 1,4-3-1,2 3 1,4-3 3,0-1 1,-29 18-1,0 0-45,-2 1 1,-1-1 0,3 0 0,0 0 0,-2 2 0,0 0 0,2-1 0,1 0 64,1 0 0,0-1 0,3-3 0,0 0-55,-1 1 1,0 0 0,-1 1-1,0 0 1,0-1 0,-1 1 0,1 0-1,0 0-63,1-1 0,0 1 1,1 0-1,0-1 64,0 0 0,-1 0 0,1 2 0,0 1 0,-3 3 0,0 0 0,-1 2 0,0-1-20,0-1 1,-1 0-1,-1 0 1,1 1 6,35-19 1,-35 18 0,-1 0 0,36-15 0,-1 1 11,-4-1 0,0-1 55,-9 7 1,-5-1-1,-14 11 1,-6 2 280,-7 1 1,-6 2-114,-9 0 1,1 4 268,-7 1-380,1 5 1,-6-3-654,-4 2 526,3 3-980,-4-4 0,4 6 996,-2 0 0,2-6 0,-4-2 0</inkml:trace>
  <inkml:trace contextRef="#ctx0" brushRef="#br0">25877 11672 8344,'0'-15'-556,"1"3"0,2 1 1,2 1 498,-2-1 0,-1 3 0,0 0 0,1 1 0,1-1 124,0-3 0,-1 4 1,0 1 117,2 0 1,-1 2 58,-4-5-104,0 6-67,0-10 0,0 10-83,0-6 0,0 4 1,2-5 247,3-1-50,-4 5 0,6-7 363,-7 4 708,0-4-312,0-1-453,0 0-287,0 6 1,0 8-100,0 9 1,0 4 0,0 3 0,0 3-2,0 4 1,0 4-180,0 2 1,0 5 0,0 3 0,0 1-28,0 0 0,-5-5 7,0 5 0,-1-2 0,3 4 0,-2-4 0,2-1 1,-4-7-60,3-4 1,-1-7 0,5 2-399,0-3-346,0-8 623,0 4 0,2-15-220,2 3 1,4-8 0,6 2 491,1-2 0,5-1 0,2-6 0</inkml:trace>
  <inkml:trace contextRef="#ctx0" brushRef="#br0">26104 11231 6273,'2'-8'-95,"1"2"437,2-1 0,-1 4-144,-4-6 1,2 6-1,1-4 89,2 1 51,0 4-3,-5-4-138,0 6-67,0 6-165,0 2 1,-2 5 0,-1-2-1,-2-2 1,2 3-141,1 0 1,-2-2-1,-1-1 71,2 2 1,0 0-63,-2-1-206,3 2 221,-4-10 43,6 4 98,0-12 1,0-2-1,0-6 1,0 0 17,0-1 1,0 1 36,0 0 0,0 4 0,0 1 209,0-2 1,0-2 61,0-1 0,0 5 394,0-1-532,6 7 1,-4-2-195,3 10 0,-4-2 32,-1 7 1,0-6-1,0 6 1,0 1-366,0 2 80,0 1 0,0 0-377,0 0 11,0 0 277,0-6 299,0-1 0,0-9 0,0-3 163,0-4 1,5 1 82,0-2 1,-1 1 922,-4-5-407,0 0 0,0 4-20,0 1-567,0 5 1,0 0-1,0 8-1526,0 6 1410,0 3 0,0 7 0,0 2 0</inkml:trace>
  <inkml:trace contextRef="#ctx0" brushRef="#br0">26076 11416 8547,'-10'0'-335,"1"0"217,-2 0 1,4-2 258,3-3 15,2 4 0,4-5 0,1 4 51,2-3 0,1 4-166,-1-4 1,-2 3-1,5 1 1,0-2-146,0-2 0,-1-1 31,3 1 1,3 3-1,-4-4-277,4 0 0,1-1 261,0-2 1,-4-2 0,-1 6 0,1 0-338,-3-1 252,6 4-274,-11-10 313,4 10 0,-12-3 1,-4 10-114,-2 5 0,-3 1 248,1-2 0,0 4 0,0-5 0,1 1 0,4 1 96,-4-7 0,5 8 751,-6-6 52,6-1 67,2-4-691,12-6 0,-3 3 0,7-5-833,1 2 558,-5-5 0,7 3 0,-6-7 0</inkml:trace>
  <inkml:trace contextRef="#ctx0" brushRef="#br0">26019 11444 8553,'-14'0'-288,"-1"0"1,1 0 1032,0 0 338,6 0-752,2 0 1,6-1-25,0-4-235,6 3 0,0-6 0,6 5-3,-3-1 1,0-6-86,6 5 0,-6-1 0,1 3 0,1-3 79,1-2 0,1 3-14,-4-5 1,4 2-1,-3-3 1,2 2 34,2-2 1,1 3-39,-1-1 0,0-1 1,0-3 88,1 4-120,-1-4 0,0 7 34,0-3-28,-6-4 0,0 11 2,-3-2-698,-4 2-534,6 2 204,-14 0 0,4 6 1005,-6 4 0,-1 2 0,-4 3 0</inkml:trace>
  <inkml:trace contextRef="#ctx0" brushRef="#br0">26090 11231 8330,'-9'0'987,"-1"0"-896,7 0 0,-2 0 0,10 0 218,4 0-345,4 0 1,1 0 0,0 0 0,1 0 0,-1 0 0,0 0 0,0 0-140,1 0 1,-1 0 212,0 0 1,-5 0 0,-1 2 73,-1 2 1,-3-1-74,-4 7 0,0-5 1,-1 4-1,-2 2-252,-2 2 1,-1-4 97,1 1 1,3-5 114,-2 4 0,-4 0 0,0 6 0</inkml:trace>
  <inkml:trace contextRef="#ctx0" brushRef="#br0">24398 11515 6827,'2'-8'383,"2"4"0,6 2 1,3 2-357,1 0 0,2-5 0,2 1 0,8 0-402,5 3 345,6 1 1,5-5 0,3 0 0,2 1-1,5-1 1,3-1 0,2-1-56,0 1 1,2-4 0,4 4 0,6-2 32,6-3 0,-4 3 105,-5-1 0,-4 1 0,2-2 0,-2 4 0,-7 0 0,-6 4 47,-11-3 1,-3 4 0,-7 1 0,-1 0 114,-3 0 0,-8 1 34,-7 4 0,-6-2-194,2 7-89,-3-1 0,-9 6 0,-2-3-719,-4-2 753,5-4 0,-4 0 0,4 2 0</inkml:trace>
  <inkml:trace contextRef="#ctx0" brushRef="#br0">25820 11217 8115,'0'-8'-34,"0"2"-702,0-1 283,0 6 0,0-12 453,0 4 0,0 2 0,6-5 0,2 4 0</inkml:trace>
  <inkml:trace contextRef="#ctx0" brushRef="#br0">25834 11160 8333,'0'-14'-386,"0"-1"100,0 1 370,0 0-49,0 6 1,-2 2 0,-2 6-1,-6 0 1,-2 0 0,-3 0-75,1 0 1,5 0-40,-1 0 1,1 0-1,-5 0 1,-1 1-199,1 4 0,0-3 112,0 2 1,-1-2 0,1-2 0,0 0-7,0 0 0,-5 5 170,0 0 0,-5-1 0,4-2 0,-2 1 0,-4 2 0,1 4 0,1-4 0,-1 0 0,4-4 0,-1 2 0,-3 2 0,3 0 0,-2-5 0,7 5 0,-2-1 0,2 0 0,-2-3 0,3-1-93,-3 0 0,3 0 1,2 0 92,0 0 1,1-1 2,4-4 1,-4 2-1,3-5 139,-2 1 1,2 1-116,1 1 1,-1 4-1,-4-4 1,0 3 3,0 2 0,-1 0-28,1 0 0,0 0 1,0 2-1,-2 1-21,-3 2 1,2 1-31,-7-1 0,7-2 0,-4 5 0,1 0-19,-4 0 0,-1-3 53,1 4 1,-3-4 0,3 3 0,-3-2-6,-1-3 1,4 3 17,1-1 0,5 0 0,-1-5 0,2-2 24,-2-2-13,3 2 0,-4-9 0,7 5 0,2-1-3,1 1 1,1-3-6,-5 4 0,4 0 0,1 5 0,-1-1 1,2-4 0,-4 3-3,2-3 0,2 4 0,-1 1-2,-2 0 2,5 0 0,-7 0 0,5 0 0</inkml:trace>
  <inkml:trace contextRef="#ctx0" brushRef="#br0">24142 11131 8513,'0'-14'52,"0"5"0,0-1 621,0-1 0,0 6-482,0 5 1,0 7-1,0 7-195,0 0 0,2 0 0,1 1 1,2-1-33,-2 0 1,0 5-125,2 0 1,-4 0 0,4-3 0,-3 1-234,-2 2 1,-7 0 224,-2-5 0,1 0 1,-2 1-1,-2-1 66,-6 0 0,3 0 55,-4 1 1,3-8-1,3 0 1,2-2-5,2-1 184,6 1 0,-4-7 0,9-1 283,3-1 0,2-3-233,8 2 1,-1 4 0,2-4 0,-1 5 145,0 5 1,5-2-178,-10 7 1,4-1 0,-9 5 0,-2 0 66,-2 1 1,-1-1-429,0 0 0,0 2 0,-1 1 1,-2 2-1605,-2-1 1813,0-3 0,5 0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2659 3298 8849,'10'0'2575,"-1"0"-910,2 0-1380,2 0 1,1-5 0,0-1-1,0 0 1,1-2 0,-1 0-1,0-3 1,0-2 0,1-1-62,-1 0 0,5-7 0,0-2 0,-2-4 1,-1-2-189,-2 1 1,0 0 0,1-2 0,-3-4-161,-2-4 1,-4 4-1,-6 1 1,0 3 148,0 1 1,-5 2 196,0 4-144,-6-4 1,4 16-1,-8-2 1,-1 5 0,-1 5 83,-2 1 0,0 9 1,7 2-105,2 4 1,-1 9 0,6 5 0,2 6 171,2 3 1,1 2-219,0 5 1,0 4 0,0 2-1,0 2-51,0 2 1,4 0-84,1 3 0,5 1 0,-4 11 15,2 0 1,-4 5 0,4-8-82,-1-1 0,-3 4 1,-4-8-227,0-4 0,0-6 1,0-9-138,0-3 0,0-3 0,0-8-268,0-4 0,-1-4-289,-4-9 277,4-4 1,-6-7 830,7-4 0,-6-3 0,-2-6 0</inkml:trace>
  <inkml:trace contextRef="#ctx0" brushRef="#br0">2631 3782 8380,'0'-15'862,"0"1"321,0 0 0,0 4 0,1 1-607,4-2 1,-2 3 0,7 0 0,1 2 0,1 1 772,3-1 1,0 4-468,4-3-589,3-2 1,7 5 0,-1-4-1,1 1 1,-1 0-467,1 2 0,-1 1 1,-1 1-196,-3-4 0,-2 4 0,-5-4-855,2 3 586,0 2 0,-5 0 1,-1 2-1,-2 1 0,-3 3-1426,-2 2 1,4-3 0,-4 4 2062,2 2 0,-5 2 0,3 1 0</inkml:trace>
  <inkml:trace contextRef="#ctx0" brushRef="#br0">3313 3725 8380,'0'-10'1944,"0"1"-1515,0-1 0,0 1 1,0-1-1,0-1 0,0-1 697,0-3 0,2 1 0,2 0 0,4 0 1184,0 0-2175,5-1 1,-5 6 0,8 1-1,1 2 1,2 2 0,-2 4-1,-1 5 0,-2 3 0,2 6-635,3 1 250,-9 5 0,7 2 0,-11 7 0,1 1 0,-1 1 0,-3 2 0,-1-1-1411,-2-2 1,-7-2 1230,-2 1 1,1-2-1,0-4 125,2-4 1,-5-4 380,1-6 0,4-6 297,1-12 1,4-2 355,1-13-548,0 0 0,0-4 1,1-1-1,2 1 1,4 0 855,1-1-863,1 1 0,4-1 0,-2 1 0,-2-1 1,2 1 268,2 0 0,-4 5 1,-1 4 1038,-1 4-650,4 0 1,-8 3-596,6 2 0,-6 6-141,2 8 0,-3 4 0,-2 6-131,0 1 1,0 4-258,0 0 1,4 1 0,1-3-286,-2 2 1,-1 2-1,0-4-254,2 2 1,-1 5 0,5-3-296,-1 1 0,2-5 0,-3 2-847,2-3 1500,2-2 1,4 0 0,0 0 0,0-1 0,2-2-1784,3-1 1165,-3-7 1091,11 9 0,1-10 0,9 4 0</inkml:trace>
  <inkml:trace contextRef="#ctx0" brushRef="#br0">3996 3554 8281,'-8'-22'485,"1"3"0,3 3 1,-1 2-1,2 0 3991,1 0-4225,2 6 0,7 1 1,2 9-1,4 3 0,1 4 1,0 4-1,2 3 0,1 1 1,2 4-115,-1 1 0,-3 1 0,0 6 1,-1 1-710,0 3 1,-6-1-1,-3 5-796,-4 3 1,-2 1 0,-4 2-333,-5-1 1700,-9 1 0,-3 6 0,-6 1 0</inkml:trace>
  <inkml:trace contextRef="#ctx0" brushRef="#br0">3384 3654 8263,'-14'-15'286,"0"1"0,0 0 0,-1 1 635,1 4 1,5 3 0,1 7-138,1 4 1,3 4 0,4 10-423,0 5 1,0 3-1,0 1 1,0 1 0,0 1-437,0 3 0,0-2 174,0 7-745,6 0 1,0 0 0,5 0-1,-1 2 1,1-1-2137,2-1 2219,1 3 1,0-16 561,0 4 0,13-10 0,3 1 0</inkml:trace>
  <inkml:trace contextRef="#ctx0" brushRef="#br0">4436 3810 10465,'0'-9'2013,"2"1"-1258,3 1 1,-2 3-1,6 2 1,2-1 0,2-2-1,1 2 1,0 1-617,1 2 0,-1 0 0,0 0-465,0 0 0,1 0 1,-1 0-1,0 0 0,-1 2-2177,-4 3 0,-3-2-782,-6 6 3285,0 1 0,0 10 0,0 2 0</inkml:trace>
  <inkml:trace contextRef="#ctx0" brushRef="#br0">4507 4023 12871,'10'0'2715,"-1"0"-2464,1 0 0,6-6 0,3-2-521,4 0 155,4-5 0,2 6 0,-1-8 0,2 3 0,2 1-434,1 1-1558,0 1 0,0 1 2107,0 3 0,1-3 0,-6 0 0</inkml:trace>
  <inkml:trace contextRef="#ctx0" brushRef="#br0">5275 3625 8376,'0'-14'152,"0"0"1,5-5-1,1 0 1,1 1 1309,-1 3 1,5 2 0,-2 2-547,4 2 1,-3 1 0,-1-2 0,2 5-1,2 4-68,1 1 0,0 0 0,0 1-604,1 4 1,-6 5 0,-1 7-247,-2 2 0,4 6 0,-5-1 0,-1 3-382,3 1 1,-6 1-284,4-1 1,-4 2 0,-2 2-60,-4 1 0,2 0 1,-5-5-211,2 1 702,-5-1 1,8-1 0,-5-3 0,0-5 254,0-3 326,5-2 0,-4-9 1,7-9 297,0-8 0,7-12 1,2 2-1,4-3-282,1-4 1,0 4-260,0-8 0,5 1 0,0 1 0,0-3 14,2 3 1,-5 1-211,3 1 1,-4 1 0,-2 0 326,-3-1 1,1 7 0,-7 3 827,0 3 286,3 2-177,-5 0-1100,4 6 0,-10 3 0,-1 10 0,2 4-118,1 4 0,2 6 0,0 2 1,0-1-177,0 1 0,0 4 113,0-1 1,0 2 0,2 1 0,1-1-354,2-3 1,6 1 253,-2 4 0,4-1 1,1-2-160,0-1 0,5-6 0,2 1-326,1-4 0,1-2 0,6-4 1,-1-4-878,1-3 1,-1-4 713,1-3 0,-7 1 0,-2-9 1,-2-4 855,-4-4 0,3-9 0,-9-6 0</inkml:trace>
  <inkml:trace contextRef="#ctx0" brushRef="#br0">5844 2914 8250,'0'-23'287,"0"1"1,2 1 0,1 4 0,3 1 887,2 2 1,-3-1 0,4 3-1,2 1 1,3 3-240,5 2 1,-3-4-1,5 5-796,-1 2 0,-4 2 0,3 1 1,-3 1-1,-2 4-195,0 4 0,-1 6 0,-2 2-228,-2 2 0,-5 6 1,0 0 6,-2 7 1,-2 0 0,-2 6 0,-1 1-223,-2 2 0,-1-3 348,1 0 343,4-6 1,-6 4-1,7-5 1,0 3 0,2-3-1,3-2 1,4-6 730,4-4 0,1-5-420,0-4 0,5 1 0,2-6-106,1-2 1,-3-1 0,3-4-605,-1-3 0,-3 2-4620,-3-6 1569,-1 5 3257,-6-2 0,-8 12 0,-8 2 0</inkml:trace>
  <inkml:trace contextRef="#ctx0" brushRef="#br0">10394 3284 8585,'22'-9'281,"-3"-1"0,-2 1 1,0-7-1,2-2 1,0-1-1,0 2 271,0 1 0,0-3 0,-5-1 0,1-1 0,-1-1-148,0 0 0,0-2 0,1-4 1,-1-2-1,-2-2 706,-2-1-943,-4-6 1,-6 4 0,0-5 0,0 4 0,-1 1 0,-4 4 225,-5 1 0,-4 8 0,-5 3-161,-4 3 1,-4 3-1,-2 4 1,2 6-101,4 6 0,-4 6-220,3 10 0,-1 10 0,3 8 0,8 6-164,7 5 0,6 8 105,1 11 1,6 2 0,5 2 0,5 0-145,3 0 0,6 2 109,-1 3 0,-11-37 0,1-1 0,-1 3 0,0-1-205,11 36 0,1-5 0,-6-5 1,-3-6-1,-5-8-952,-6-9 0,-3-8 416,-2-12 0,-8-7 0,-5-8-27,-4-2 0,-9-1 1,3-8 949,-4-6 0,-8-1 0,2-12 0,-10 3 0,-3-3 0</inkml:trace>
  <inkml:trace contextRef="#ctx0" brushRef="#br0">10280 3739 8530,'9'0'681,"1"0"0,1 0 0,6-2 138,2-2 0,6 0-414,-1-5 1,5-1 0,4-4 0,6 0 140,7 0 0,-2-5-1181,4 0 1,-4-6 0,-3 1-261,-3-3 0,6 3 895,-6 1 0,6-7 0,-7-7 0</inkml:trace>
  <inkml:trace contextRef="#ctx0" brushRef="#br0">11289 2602 8483,'-4'-15'1464,"-1"1"907,2 0 1,1 9-791,2 10 0,0 4-729,0 15-883,0 0 1,-5 4-1,1 2 1,0 2-1,3 3 1,1-1-1,0 1-1870,0-3 0,1 2-107,4 0 1,-2 0 2007,7 0 0,-1-4 0,6 4 0</inkml:trace>
  <inkml:trace contextRef="#ctx0" brushRef="#br0">11403 3398 8413,'14'-14'177,"1"-1"1,-1 1 0,-2 0 1149,-2 0 0,-2-1 0,-5 1-254,2 0 0,-7 6 1,-7 3-642,-4 4 1,-8 2 0,-1 4 0,-1 6-1,-1 5 11,-1 3 1,4 8-356,2 1 1,3 1 0,4 5-355,2 1 0,4-5 0,6 5-225,0 0 1,1-5 0,6 3-322,7-3 0,7-3 0,7-2-341,0-1 1,1-12-1,-1 1 1,1-5-21,-1-5 1,-1-1 786,-3-2 1,-4-7 0,-6-2 214,1-4 0,-6-7 1,-1-4 164,-2-3 0,-1-3 0,-3-2 0,1-1 486,2 2 1,4 1-1,-3 1 1,2 1 397,3-1 1,4 7-274,4 3 0,-4 5 1,6 5 318,-1 4 1,-2 3 0,4 2-61,-2 0 0,4 2 1,-3 3-155,1 4 0,-5 10 0,2 3 0,-5 2-912,-4 0 1,1-5-1,-6 3-134,-2-2 0,-2 4 0,-1-5-699,0-2 1,-6-1 373,-3-2 1,-4-1 0,-1-4-3,-1-4 0,3-10 845,2-4 1,-1-4 0,5-3 0,0-3 325,-1-4 0,3-4-242,4-2 1,0 1-1,0 1 1,0 3 677,0 6 0,0-3-556,0 2 1,6 6 0,3 9 126,4 2 0,6 4-228,0 2 0,1 4 1,-2 7-1210,1-1 1,5 5 0,-6 1-156,0 2 0,-2-4 0,-2 1 0,0-4-3905,0 0 3048,1-1 1934,-1-6 0,-6-10 0,-4-12 0,-4-7 0,-3-7 0,-2 0 0,1-1 0,4-1 0,0-1 37,0-3 1,1 1 0,4 6 372,5 4 1,2 2 0,2 8 0,1 4 1019,-1 4 0,5 4-367,0 1 1,6 4-1,-1 4 1,3 3 799,1 5 1,0 3-132,1 0-1880,-7 3 1,2 7 0,-9-3 0,-2 0-1,-2-4-670,-3-2 1,3-1-1,-6-4 1,-2-1-1451,-1 0 1,-2-4 1090,0-1 1177,0-6 0,6 10 0,2-5 0</inkml:trace>
  <inkml:trace contextRef="#ctx0" brushRef="#br0">12668 3327 8334,'15'0'682,"-1"0"0,0 0-58,0 0 0,5 0 0,0 0 0,0-2 0,2-1 1539,2-2 0,-2 0-718,-2 5-1430,3-6 0,-5 5 1,6-4-1,-3 3 1,-3 2-1318,-1 0 1,-8 7 0,-2 2 0,-1 4-1398,0 1 1,-7 6 2229,-7 4 0,-9 3 0,-2 1 0,-1 1 527,1-1 0,-2-4 1,6-2-1,3-1 1056,1-4-610,5 5 1,1-6 0,8 1 443,2-6 1,6-4 0,7-7-256,2 0 1,11-7 0,0-2-1,5-5-813,4-5 1,3 3 0,-1-3 0,-2 3-610,-1 2 729,-6 0 0,9-7 0,-5-1 0</inkml:trace>
  <inkml:trace contextRef="#ctx0" brushRef="#br0">13493 2914 8334,'6'-14'185,"4"0"0,3 0 780,1 0 0,5-1 0,1 3 142,2 2 0,-3-1 1,5 6-9,1 2 1,1 8 0,-3 6-1125,-4 6 0,-5 6 0,-4 7-224,-5 3 0,-4-2 0,-2 7 0,-4 2-56,-5 1 0,-2-3 35,-2 0 1,-1-2 0,1 2 0,1-5-530,4-3 0,-2 2 710,6-4 0,0 2 0,7-11 1,3-3 777,4-5 0,10 0-423,5-6 0,9-1 1,3-5-1,2-4-47,0-4 1,0-4-1,3-1 1,-3 0-1931,-5-1 0,-3 6 1711,-1-1 0,-1 1 0,1-5 0</inkml:trace>
  <inkml:trace contextRef="#ctx0" brushRef="#br0">14247 3000 8224,'6'-15'123,"-3"1"0,7 0 825,1 0 1,-3 1 0,1 2 0,2 3 248,2 2 1,1 1-526,0 5 0,5 2 1,0 4-1,-2 8 296,-1 8 1,-8 5-1092,-3 2 1,1 5-1,-1 4 1,-2 3-384,-1 2 0,-4-5 235,-3 0 0,4-5 0,-6 3 0,3-2-190,-1-8 0,-5 1 1,6-8 278,1-1 715,1-9 1,8-9-1,2-9 69,0-4 1,10-9 0,-4-5-217,2-5 1,-1-7-1,1 1 1,1-5 254,2-4 1,5 7-405,-5-2 1,0 4 0,-5 0 0,-1 5 1462,-4 3-1000,4 8-593,-5 7 1,5 20-1,-2 11 1,-2 5 532,2 4 1,2 2-460,1 1 0,0 1 0,2-1-201,3 0 1,-3 1-1,3-1-629,-3 1 1,-2-7-1,0-3-395,0-3 1,0-7-1,-1 1-1792,-3 1 1,1-4 2835,-7 3 0,-5-1 0,-7 6 0</inkml:trace>
  <inkml:trace contextRef="#ctx0" brushRef="#br0">2730 7108 8177,'14'-22'207,"1"3"1,-1 2 0,2-2 0,3-5 0,4-4 0,4-4 2006,2-1-2054,-1-13 1,1 7 0,-3-15 0,0-3 0,-4-5 0,-2-1-1,-4 0 1,-5 1 0,-6 1 141,-4-1 0,-8 2 1,-8 10-1,-7 7-251,-5 8 0,-3 13 1,-4 6-1,-7 7-113,-5 3 1,-2 9 41,6 11 0,1 8 0,1 13 0,4 7-18,1 9 1,8 11 69,8 4 1,5 10-1,9-36 1,1 2-1,1 1 1,1 1 34,0 1 1,2 0 0,1 1 0,1-1-108,3 0 0,0 0 0,0 3 0,1-1 0,4 4 0,2 1 0,-1 0 0,0 0 39,0 0 1,0-1-1,-2 0 1,0-1-65,0 0 0,1-1 1,-2 0-1,-1-1 1,1-1-1,-1 1-114,0-2 0,0-1 0,-3-1 0,0-1 0,0 27-258,-2-4 21,-8-3 0,-2-8 0,-6-4 0,-1-8 0,0-10 0,-3-8-1356,-1-6 0,0-9 1772,5-6 0,1-2 0,4-2 0,3 0 0</inkml:trace>
  <inkml:trace contextRef="#ctx0" brushRef="#br0">2503 7862 8177,'14'-8'293,"-5"-5"1,3 4 0,2-4 359,3-1 0,8 4 0,-1 1 1,5-2 379,4-2 1,-2-6-743,7 0 0,0 0 1,3 4-1,-1-3-595,-2-1 1,-7 0-153,2 5 0,-3 1 1,-3 4-1343,-3 4 1,1 4 1797,-6 1 0,6-7 0,-2-1 0</inkml:trace>
  <inkml:trace contextRef="#ctx0" brushRef="#br0">3697 7720 8177,'0'-23'-70,"0"3"0,0 1 0,0 0 0,0 2 313,0 1 1,0 2 0,0-1 0,2 1 0,2 0 281,6 0 1,-4-1 0,-1 1 0,-2 2 0,0 1 885,2 1 1,0 5-923,-5-4 1,-2 7 0,-1 2-1,-3 10-141,-2 7 0,-2 7-299,-4 9 1,0 3 0,0 9 0,-1 2 87,1 5 0,2-1 230,2 1-800,4-6 1,6 9-1,0-3 1,1 2-1,4-2 1,5-5 0,4-4-2073,5-5 1,3 0 2034,6-10 0,1-7 1,-1-13-53,1-2 0,-1-1 0,0-7 522,1-3 0,-1-9 0,1-8 0</inkml:trace>
  <inkml:trace contextRef="#ctx0" brushRef="#br0">3470 6952 8177,'-7'-29'436,"6"6"0,-6 2 1,3 4 1946,-1 4-2172,0 8 0,5 5 0,0 10 0,0 4 0,0 5 0,0 5 1,-1 3-1,-3 1 0,-2 0-550,-2 1 0,5 1 1,-3 2-1,1 1-265,0-2 1,-4-1-1,4-1 1,2-1-2618,1 1 3221,2-1 0,0 0 0,0 1 0</inkml:trace>
  <inkml:trace contextRef="#ctx0" brushRef="#br0">3925 7520 8177,'15'-14'386,"4"-5"0,-9 2 0,2 3 867,3 3 1,-1 6 0,0-3-563,0 2 0,-6 3 0,-2 7 0,-1 7-623,0 7 1,0 4-1,-7 8 1,-1 3-1,-3 5-390,-2 3 1,-2 2 122,-4-1 1,0 1-1,0 0-148,-1-1 1,6-5 0,1-4 0,0-3-34,0-2 1,5-6 0,0-4 475,6-7 0,5-7 0,6-10 221,0-8 0,2-7 1,2-9 0,1-3 0,1-3 1,-3-5 23,2 3 1,5-2-1,-5 6 79,-2-3 0,-1 6 1,-2-1 299,1 7 0,-6 6 679,1 9-1326,-7 4 0,5 14 0,-5 5 111,2 4 0,6 8 0,-3-1-281,-1 3 0,6 0 0,-3-2-1091,2-1 0,2-2 1,1 3-20,-1-1 0,-2-7 0,0 4-1076,-3-1 0,-4-4-219,4 3 2501,-6-10 0,-3-9 0,-7-7 0</inkml:trace>
  <inkml:trace contextRef="#ctx0" brushRef="#br0">4394 7563 8177,'14'-8'-29,"5"-3"0,1 5 0,1 0 1,1-1 920,0 4 1,2 3-165,4 5-37,1 3 1,-1 6 0,1 0 0,-3 2 0,0 3 0,-4 5 321,-2 2 1,-1 1 0,-6-1-1008,-4-3 0,-2-4 0,-7 3-653,0-1 1,0-1-141,0-1 1,-5-3 0,-1 3-4058,-2-3 4844,5-2 0,-10 0 0,5 1 0</inkml:trace>
  <inkml:trace contextRef="#ctx0" brushRef="#br0">5034 7904 8177,'20'-14'236,"2"0"0,8 1 0,2 2 1022,1 2 1,2-2 0,-4-5-100,2 2 1,1-5-1,-6 8-803,1-2 1,-1-4-1,-1 9-658,-3 0 0,-4 2 1,-6 7-795,0 4 1,-1 3 0,-3 8 0,-6 1-493,-2 2 0,-8 6 1048,-4-1 1,-3-2-1,-1 2 1,0-1 539,0-1 0,0 5 60,-1-3 1,1 1 0,0 1-1,0-4 290,0-2 1,6-1 801,3-5 1,-1 1 1085,1-1 0,2-6-1441,7-4 1,1-2 0,8-4 0,3-2 136,-1-6 1,3-1-1662,1 2 1,-2-4-1,5 5-1011,-1 0 1,-2-3 1737,-5 6 0,0-6 0,0 3 0</inkml:trace>
  <inkml:trace contextRef="#ctx0" brushRef="#br0">6853 7051 12246,'5'54'-652,"-2"12"-303,2-9 83,-3-8 1,-4-8 0,-1-8 0,-3-10-307,-2-11 0,-3-5 1178,-8-7 0,-3 0 0,-7 0 0,1 0 0</inkml:trace>
  <inkml:trace contextRef="#ctx0" brushRef="#br0">6612 7137 8177,'8'-7'295,"4"4"1,-2-5-1,2 0 530,3 0 0,-1 4 554,0-6-995,7 7 1,1-10-1,8 4 1,1-4 0</inkml:trace>
  <inkml:trace contextRef="#ctx0" brushRef="#br0">7451 6568 8177,'0'-14'435,"0"-5"1,0 0 4012,0 1-3806,0 9 0,-2 3 1,-3 7-1,-4 4 1,-4 4-1,-1 6 985,0 4 1,4 4-1002,1 11-626,-1-4 0,-4 15 1,1-2-1,4 3 1,4 1-235,4 1 0,1 7 0,0 0-108,0 5 1,3 0-1,5-6-290,6-2 1,10-6 0,-1 0 0,4-8-288,2-10 1,1-6 394,3-8 1,-2-6 0,6-3-365,-3-3 0,-2-2 0,-8 0 888,-5 0 0,3-13 0,0-3 0</inkml:trace>
  <inkml:trace contextRef="#ctx0" brushRef="#br0">6928 7051 12373,'-10'22'202,"-12"18"82,-5-7 0,2-3 0,1-3 0,1-6 0,0-4 791,4-4 1,4-9-895,0 1 0,8-5 0,5-5-11,10-4 0,3 1-722,13-2 194,-1 1 1,6-1-1,-1 3 1,1 0-1,-3 4-894,-2 2 0,-3 7 1,-7 3-59,0 4 1,-6 7 1309,-3 4 0,-16 9 0,-5 4 0</inkml:trace>
  <inkml:trace contextRef="#ctx0" brushRef="#br0">7820 6852 7925,'-6'-14'418,"4"0"0,-4 1 0,1 2 0,0 2 714,2-2 0,3 0 1,5 1-1,5 5 0,2 4-525,2 1 1,1 1 0,0 4-1,3 5-522,1 2 0,0 9 1,-3 2-1,-1 4-133,0 2 0,2 1 0,-9 1 0,0 4-395,-4 1 0,-2 1 276,-2 1 0,0-4 1,-2-5-1,-1-2-197,-1-4 1,-6-2 241,5-7 463,-6-6 1,10-10 0,-4-12 184,3-8-481,2-5 1,7-3 0,4-3 0,5-5-1,4-3 1,2-3 0,3-2-11,2-1 0,-3-1-74,0 6 0,-2 1 0,2 3 0,-6 6 253,-2 7 0,-8 9-242,-3 7 295,-3 5 0,-4 1 0,-3 11 0,-4 6 183,-4 2 1,-1 2-1,1 0 1,4 5 51,4-1 1,-1 5-355,1-4-206,0 4 1,7 0 0,3-2 0,4-1-1,4 0-467,1-2 0,6 5 1,4-5-90,3 0 1,1 3-1,1-6-1250,-1-2 1289,1-1 1,-2-3-1,-2-4 1,-3-4-1,0-3-829,0-2 1,-3 0 0,3-2 0,-1-3 1403,-4-4 0,-1-10 0,-2-3 0</inkml:trace>
  <inkml:trace contextRef="#ctx0" brushRef="#br0">8787 6952 8223,'-9'0'405,"-1"0"2267,-1 0 0,3 0-95,-1 0 1,5-2-232,0-2-2002,2 2 1,8-9-1,6 5 1,5-2 0,7-2-1,4 1 62,5-1 0,-1 2 1,6-3-467,1 2 0,2 4 1,2-3-1,0 2-957,-1 3 1,-1 1 194,-3 2 0,-3 0 1,-7 0-614,1 0 1,-7 0 381,-3 0 1,-10 2-32,-4 2 1,-5-2 0,-3 4 71,-2 1 1,-7-4-1,-1 5 1012,-4-2 0,-15 5 0,2-3 0</inkml:trace>
  <inkml:trace contextRef="#ctx0" brushRef="#br0">9100 6952 8223,'0'-35'298,"0"5"0,0-3 0,0 4 0,0 4 0,1 3 777,4 2 1,-3-4 581,2 5-703,-2 0 0,-2 5 1,0 0-1,0-1 0,0 1 3633,0 0-4342,0 6 1,2 5 0,1 11 0,3 7-75,2 6 0,-5 3 0,3 4-159,1 1 0,-4 4 0,5 2 1,-2 1-929,-3 3 0,-1 2 221,-2 2 245,0-7 0,0 5 0,0-4 1,0-1-1,0-1-581,0 0 0,0-10 0,0 2 0,-2-5-1666,-2-5 1876,2-1 0,-4-10 0,6-6-906,0-8 1,0-6 1726,0-5 0,6-3 0,2-6 0</inkml:trace>
  <inkml:trace contextRef="#ctx0" brushRef="#br0">9484 6497 8223,'8'-35'60,"3"5"0,-5-3 0,0 5 591,1 4 0,2 3-129,-4 7 1609,0 6 67,1-4-1570,-5 10 0,7-4 0,-5 7 0,2 4 0,-2 4 0,1 6 714,0 4 0,4 9-1112,6 10 1,-4 5-1,-1 4-428,2 5 0,2-1 1,0 1-18,-4 2 1,-1 1 0,-5 2 0,2 0-519,-2-1 0,-1 1 186,-2 0-132,-7-6 1,4-6 0,-5-11-1,0-12 160,1-10 0,3-8 0,0-14 774,2-9 0,4-6-80,2-4 0,4-5 1,7-4-1,-1-3 208,0-2 0,0 2-88,0 3-142,7 3 1,-5 2 0,3 2 0,-2 4-1,0 8 24,2 8 1,0 4 0,-3 11 0,2 5 38,0 10 0,1 8-92,-4 6 1,-1 3 0,-2 7 0,0-2-171,-3-3 1,-1 1-473,1-5 1,2 4 0,-6-5-1,-2-3-979,-1-5 0,3-4 39,-1-7 1,3-2 0,-4-4-1284,2-8 2741,6-6 0,-3-15 0,6-1 0</inkml:trace>
  <inkml:trace contextRef="#ctx0" brushRef="#br0">10351 6454 8660,'9'7'2095,"-1"2"-851,-1 4 1,2 7 0,-3 4-1,1 3 1045,-1 1 0,5 2-1205,-1 3-594,-4 4 0,5 5 0,-5 1 0,1 1 0,-1 2 0,-3 3 0,-1-2-813,-2-2 0,-2 0-531,-3-7 0,-4-1 0,-8 1 0,-4-2-1831,-1-4 1,-2 1 2684,-4-10 0,-1-2 0,1-1 0</inkml:trace>
  <inkml:trace contextRef="#ctx0" brushRef="#br0">10450 5772 8163,'-7'-29'256,"0"1"1,3 0-1,-1-1 1,2 1-1,3 1 1,4 0 2351,6-1-2254,2 9 1,4-15 0,3 11 0,5-4 0,4 0-1,4 2 1,3 3 0,-1 1 0,3 5 2394,-1 5-2643,-4 5 0,2 6 0,-7 0 1,-3 2-1,-5 4 0,-5 8 1,-4 8 239,-6 5 0,-4 6-346,-4 0-29,-4 7 0,-13 1 1,-4 8-1,-5 1 1,-3 3-472,1-3 355,-4 5 0,6-9 1,-3 5-1,3-4 1,3-6-1,3-6 0,7-5 555,6-2-225,4 1 1,11-9-1,5-5 1,10-9 484,6-5 0,8-1-317,1 0 0,5-4 0,-1-3 1,1 1 121,-1 0 1,2-4-1481,-7 6 334,-6-1 1,-7 5 0,-5 0-1073,-1 0-2846,-6 6 4589,-2 2 0,-6 13 0,0 1 0</inkml:trace>
  <inkml:trace contextRef="#ctx0" brushRef="#br0">11659 7094 8470,'-19'-6'322,"0"-2"0,2-2 1,1 2-1,2 1 1,-1 0-1,1 1 2958,0 3 0,0 1-2106,0 2 0,7 0 1,7 0-1,10 0 385,7 0-1397,5 0 1,11 0 0,2 0 0,2 0 0,2-1 0,2-3 0,2-2 145,-1-2 1,3 5-289,2-2 0,-7-3 0,2 0 0,-2 1-1039,-4 2 0,-1-1-1796,-7 1 1147,1-6 1,-7 9 0,-3-3 1667,-4 4 0,-7 1 0,-1 0 0</inkml:trace>
  <inkml:trace contextRef="#ctx0" brushRef="#br0">12754 6753 8263,'0'-8'698,"1"-5"1,2 4 0,5-4 0,3-1 0,7-2 0,2-3 473,6-5 1,5-2 0,4-3-1,0 1-573,-1-1 0,4 7 0,-3 2 0,-2 1 0,-1 1 0,-7 6-151,-3 5 1,-3 6-1,-4 1 1,-3 1-156,-2 4 0,-4 8-229,-6 6 1,0 11 0,-2 0 0,-1 5-63,-2 4 1,-6-3-481,2 2 1,-4 0 0,-1 5 0,0-1-694,0 1 1,-1 0 761,1-1 0,0 1 0,1-2 1,2-3-234,2-5 1,6-9 339,-2-5 547,-3-10 0,11-15-35,-3-13 1,10-6 0,-1-5-1,4-2 4,1-1 1,5-11-215,0 1 0,5-3 0,-4 2 1,2-2 1,4-1 1,-6 0 110,-1 4 1,2 0 0,-2 2 0,-2 5 506,-1 7 0,-8 3 179,-4 7 0,-2 4-113,-2 6 0,0 7-484,0 2 0,-5 7 0,0 8 0,1 3 109,-3 1 1,6 6-214,-4-1 1,3 7 0,2 2 0,0 1-485,0 0 1,7-4-143,2 4 1,4-3-1,0 1 1,-1 1-1017,2-1 0,-3-4 961,8-4 1,-1-4 0,1-6 0,3-1-561,0-3 0,5-4 476,-3-6 1,2-6 0,1-6-1,-1-5-269,-3-7 0,-4-2 355,5-3 0,-5-6 1,3-3 580,-2-3 0,6-8 0,-4-1 0</inkml:trace>
  <inkml:trace contextRef="#ctx0" brushRef="#br0">13735 5729 8243,'0'-49'24,"0"7"0,1 1 1,4 11 572,5 9 0,-1 7 0,5 4 921,7 6 0,-2 2-1058,0 2 0,-2 0 1,0 2-1,2 2 141,-1 6 1,-4 2-478,-4 3 1,1 5 0,-7 4-1,-1 3-39,-1 1 0,-7 7-302,1 3 0,-7 1 1,1 1-1,-3-2-345,-1 1 1,6-2 498,4 0 1,-3-5 0,2 0 0,4-6 736,4-2 1,7-6-404,8 0 1,5-3-1,5-4 1,0-3 272,1-2 0,4-1-378,0-5 0,0 0 1,-6 0-1,-1 0-2762,-3 0-1987,-5 0 4583,2 6 0,-12-4 0,-2 4 0</inkml:trace>
  <inkml:trace contextRef="#ctx0" brushRef="#br0">17559 3440 8402,'22'-34'624,"5"8"1,-3-4 0,4 0 0,4-1-1,3-2 1,0-2 0,1-3 490,0-3 0,-3-7 1,4-1-1,-3-1 1,-2-5-468,-2-5 0,-3 0 0,-3-7 0,-7 1 0,-6 1 599,-6 4-1079,-4 8 0,-4 4 0,-5 10 0,-7 6 0,-6 9 0,-4 7 188,-2 2 1,-2 8-1,1 3-279,0 8-73,-1 10 0,5 11 0,1 13 0,-1 9 1,4 7-1,4 5 0,6 4 48,4 8 0,-4 8 0,8-35 0,0 0 4,0 1 0,1 0 0,-1 0 1,2 0-1,0-1 0,2-1-833,0 2 1,0 0 692,2-2 1,0 1 0,3 6 0,0 1-1,0-3 1,1-1 0,-1-1 0,0 0-1,-1-3 1,0 0-1735,0-2 1,-2-1 1148,2 31 0,-6-5 0,-1-10 0,-4-12 1,-6-12-1,-5-13 0,-3-8-1635,2-7 0,1-8 1540,2-6 352,0-9 0,-5-3 1,0-6-1,1-2 1,4-2 281,5-1 1,-3-5 0,8 5 0,1 1 380,1 2 1,4 3-1,2 4 1,6 4 1179,2 3 0,3 2-541,-1-1 0,2 1 0,3 2-45,4 2 1,4-1 0,2 3-402,-1-5 0,5 7 1,2-8-1,0 3-587,-1 3 1,6-5-1679,-2 4 739,-3 3 1,4-5 0,-6 4 1081,-1-1 0,-2-1 0,-2-5 0</inkml:trace>
  <inkml:trace contextRef="#ctx0" brushRef="#br0">18412 3355 8282,'0'-14'243,"0"0"1,-1 1 827,-4 4 0,2-3 1,-5 6 1055,2-2 1,-5 5-735,1-2 0,-2 4 0,-1 2 0,2 4-300,1 5 1,1 9-1,-5 4-770,-1 4 0,8 8 1,2 1-1,3 2 1,4 0-1055,3 1 0,7 3 85,7 0 0,6-4 1,1-2-617,5-1 1,-1-2-1,3-4-1035,-2-1 1308,-3-6 0,-1-1 0,-2-8 0,-3-4 0,-1-4-367,-4-4 1,-1-2 0,-2-6-270,0-7 1625,1-6 0,-1-15 0,0-1 0</inkml:trace>
  <inkml:trace contextRef="#ctx0" brushRef="#br0">18825 3440 8282,'4'-19'242,"3"0"1,-1 1 1053,0-3 0,5 5 0,-1-3 2273,3 3-2125,1 9-1003,0 0 1,0 9 0,-1 3-1,-2 4 1,-3 5 0,0 5 0,-2 5 625,0 3 0,-1 7-1380,-5 4 1,0-1 0,0 1-315,0 1 0,0-4 0,0 0-282,0-1 0,-1-5 0,-3 1 0,-2-6-861,-2-4 1922,5-1 0,-8-14 523,6-10 1,0-6-463,5-17 0,2 1 1,3-11-1,4-2 288,4-1 0,1-1-210,0-1 0,1 0 1,-1 2-1,-2 3 588,-2 5 0,3 9 139,-4 5-917,-3 10 0,7 4 1,-5 10-1,1 6 0,1 8-170,1 9 0,2 7 0,1 8 1,0-2-367,0-3 0,2 1-347,3-6 1,-3 1 0,4-6 0,-1-1-428,0-3 1,0-4 432,-5-6-830,1 1 0,-1-6 1,0-1 1605,0-2 0,0-7 0,1-7 0</inkml:trace>
  <inkml:trace contextRef="#ctx0" brushRef="#br0">19564 3611 8277,'10'-5'651,"-1"-1"904,2-2 1,3 5 0,4-3-1,2 1-898,2 0 0,-3 0 1,5 5-1,3 0 74,4 0 0,-1-1-350,4-4-246,-4 3 0,3-9 0,2 5 0,-1 0 0,1-2-932,-3 0 1,-2 5 0,-3-2-4909,-4 3 1815,-2 2 3890,-20 0 0,-9-6 0,-14-2 0</inkml:trace>
  <inkml:trace contextRef="#ctx0" brushRef="#br0">19934 3384 8196,'-8'-10'1537,"3"1"61,-3 5-150,7-2-1152,-6 12 1,7 2 0,0 7 0,0 0 0,0 3 0,0 2 0,0 2 790,0 4 0,2-4-324,3 1-669,-4-5 0,10 9 0,-4-5 0,0 1 1,3 1-991,-2 1 0,3-2 0,-5-1 0,1-2-1795,-1-2 0,3 2 367,-4-1 2324,0-6 0,1-1 0,2-4 0</inkml:trace>
  <inkml:trace contextRef="#ctx0" brushRef="#br0">20417 3028 8152,'0'-19'933,"0"0"0,2 2 0,2 3 0,6 4-98,3 5 0,-1 15 0,-1 6 0,-1 6 0,-1 6 1,1 5-601,-1 4 1,-4 1 0,4 4 0,1 1-1845,-2 0 1327,4-1 1,-8-5 0,3-4 0,0-3 0,-4-2-2181,-1 1 2485,-2-14 0,1-5 0,2-18 539,2-6 1,0-10-1,-4 0 187,4-2 0,-2-3 0,7 1-136,1-1 1,-2 7 0,4 3-381,3 3 0,3 7 0,-2 1 0,4 2-210,1 2 0,1 11-241,6 7 1,-1 7 0,-1 9-606,-3 3 0,1-3 0,-8 3 0,-2-3 1,-6-2-2695,-3 1 1,-1-2 3516,-5-4 0,-6-2 0,-2-7 0</inkml:trace>
  <inkml:trace contextRef="#ctx0" brushRef="#br0">21100 2985 8152,'14'0'0,"2"-1"0,3-2 632,4-2 0,3 2 1,-1 9-1,-2 7 424,3 4 0,1 8 0,1-1-524,0 3 0,-5 1 1,-4 1-1,-5-1-184,-5 1 0,-1-6-592,-3 1 0,-4-2 1,4 3-1,-5-2-886,-5-3 1,-2-1 0,-8-5 1129,1 1 0,-6-1 0,-3 0 0</inkml:trace>
  <inkml:trace contextRef="#ctx0" brushRef="#br0">21455 3412 8152,'14'0'487,"0"0"0,1 0 821,-1 0 1,0 0-885,0 0 1,1 0 0,-1 0 0,0 0-784,0 0-80,0 0 1,-4 0-973,-1 0-11,-5 0 904,2 0 1,-6 2 0,0 2 0,0 6 56,0 2 0,-5 3 1,0-1 872,2 0 1,2 0 350,1 0 1,0 1-35,0-1 1,6-1 0,3-4-297,4-4 1,6-4 0,2-2-1032,1-4 1,1 2 597,6-7 0,6 1 0,1-5 0</inkml:trace>
  <inkml:trace contextRef="#ctx0" brushRef="#br0">22592 2957 8121,'2'-14'72,"1"0"0,3-1 0,1 1 0,1 0 0,0 0 0,1 0 1,1-1 1443,-1 1-1126,-6 6 0,8-4 0,-4 4 0,-1-2 0,0 1 89,-3-2 0,-7 4 1,-6 3-1,-2 2 45,-3 2 1,1 2-258,0 2 0,0-1 0,-1 7 0,1 1 1,0 2 0,1 1 24,4 0 1,-4 7 0,5 4 119,0 6 0,2 6 1,6 5-124,0 1 0,2 6 1,4 5-230,8 6 0,7 5 0,7 4 0,1-3-320,-1-4 1,7-10-151,3-4 1,-2-7 0,0-10-1,-1-12-503,-3-11 1,-2-8 19,-2-5 1,-1-4 0,-3-10-832,-5-5 1,-3 2 1723,-2-2 0,6 1 0,2-6 0</inkml:trace>
  <inkml:trace contextRef="#ctx0" brushRef="#br0">23090 3000 8152,'0'-15'0,"0"1"0,2 2 0,1 1 1059,2 1 1,6 5 0,-2-3 0,4 2 0,3 3 963,2 1 0,0 4-382,6 3-1450,-7 3 0,3 12 1,-5 4-1,-3 4 1,-2 5-222,-5 5 0,-4 5 0,-1 3 0,-1 1-505,-4-1 0,-5-2-630,-9-1 0,2 0 1,-5-2 291,1-4 0,2-3 0,5-12 612,0-8 1,1-9 565,4-15 0,4-6-229,10-12 1,3-7-1,6-3 1,2-4 807,3-6 1,-2 3-46,7-8-456,-1 8 0,4-8 0,-1 9 0,-4 5 0,-2 2 1190,-2 6 0,-3 7-1321,0 5 1,-6 13-1,-1 9-108,-2 10 1,1 12 0,-4 2 0,3 4 8,2 1 0,1 3-482,6-2 0,-1 5 0,0-3-1057,0 1 0,1-5 1,0 1 87,4-7 0,-1 2 0,4-5 0,0 0-2869,0-3 4167,-5-9 0,4 2 0,-7-4 0</inkml:trace>
  <inkml:trace contextRef="#ctx0" brushRef="#br0">24014 3256 8151,'-9'0'-173,"-1"0"0,-1 0 1,-1 0-1,-1-2 1,2-1 1796,1-2 0,7-1-156,-2 1 0,5-1-733,5-4 1,3 4-300,6 6 0,1-5 1,0 0-1,3 2 392,1 2 1,1 1-321,-1 0-260,3 0 0,7-5 0,-1 0 0,1 2 0,-1 0-211,0-2 1,2 4 0,2-6 0,1 3-267,-1-1 1,-7 0-244,-1 5 1,-2-5-1,2 1 1,-5 0-1133,-4 3 0,-7-1-24,-3-2 1,-5 2-26,-5-3 0,-4 4 983,-10 1 1,1 0 669,-5 0 0,-1 0 0,-4 0 0</inkml:trace>
  <inkml:trace contextRef="#ctx0" brushRef="#br0">24199 3028 8151,'-6'-14'72,"-2"0"0,-2 1 991,1 4-447,-1-4 0,-4 11-28,0-2 0,4 2 0,3 4-38,0 2 0,3 4 0,2 8 0,-1 1 365,-2 2 0,0 5-273,5-5-570,7 6 1,1-3 0,6 7-1,0-1 1,2 1-481,3-1 1,-3 1 0,4-1 0,-1-1-831,0-3 0,0-2-47,-5-3 0,-1-4 1,-2 4 1284,-2-3 0,1-2 0,4 1 0</inkml:trace>
  <inkml:trace contextRef="#ctx0" brushRef="#br0">24682 2474 8255,'0'-15'583,"0"1"1919,0 0-2129,0 6 1,2 2-1,1 7 1,3 4-1,1 6 1,1 8 0,-2 10 321,0 7 0,4 7-572,-5 4 1,-1-3 0,-2 5 0,1 0 34,2 3 0,0-1-307,-5 1 1,0-6 0,0 3 0,0-4-625,0-2 0,0-3-1922,0-12 2023,0-6 1,0-9 959,0-13 1,0-8 0,0-11 358,0-5 1,6-1 0,2 0 143,0 1 0,9 0 0,-3-3 0,4 4-95,2 4 0,-2 5-830,5 4 1,-5 4 0,2 6-1,-1 0-298,0 0 0,0 1 48,-5 4 1,5 8 0,0 7-471,-1 2 1,-3 1-1,-2 2-1094,-4-2 0,2-4 1948,-6 5 0,0-6 0,-5 2 0</inkml:trace>
  <inkml:trace contextRef="#ctx0" brushRef="#br0">25237 2630 8255,'0'-14'447,"5"0"1,1 1 0,2 3 425,3 6 1,2 2-1,1 4-264,0 2 1,0 11-1,2 10 1,1 7 162,2 5 0,0 11 0,-6 2 68,-4 1 0,3 4 1,-6-3-121,2 4 0,-5 1 0,2-2-472,-4-3 0,-1-3 0,-1-6-855,-4-1 0,-5-1 0,-9-1 0,-3-4-367,0-1 1,-5-4 0,4-7-2025,-4-5 0,3-5 2998,0-4 0,7-10 0,-4-8 0</inkml:trace>
  <inkml:trace contextRef="#ctx0" brushRef="#br0">25621 2019 8197,'27'-35'256,"-2"5"0,-1 8 821,1 6 1,2 0 0,1 12-1,1 2-371,-1 5 0,-4 7 0,-2 9 0,-2 4-431,-2 4 0,-2 2 0,-4 1 0,-2 1 78,-6 2 1,-2 7-314,-2-2 66,-6 3 1,-8 3-1,-9 2 1,0 3-1,-1 0 1,-1-2 9,-2-6 1,5 0-1,4-8 171,7-1 1,5-4 354,6-4 1,13-10-1,7-9 406,10-3-1201,7-2 0,10-2 0,2-1 0,0-2 1,0 0-865,-3-1 1,-5 5 1016,-8-4 0,-6 10 0,-13 2 0</inkml:trace>
  <inkml:trace contextRef="#ctx0" brushRef="#br0">5218 4407 8513,'-28'0'617,"6"-1"0,6-3 0,11 0 0,15 0 2302,10 3-2776,13 1 0,10-5 0,9-1 0,4-2 0,2-2 1,4 1-1,7-1 0,7-1 0,-35 5 0,0 0 1,0-1-1,0 0 0,0 0 0,0 1-168,38-4 0,-3-2 0,-11 4 0,-8 0-709,-8 3 1,-18 4-1,-7 1 1,-8 1-1135,-7 4 0,-5 3 1148,-14 6 1,-14 7 0,-18 2 719,-9 4 0,-4 2 0,-2-1 0</inkml:trace>
  <inkml:trace contextRef="#ctx0" brushRef="#br0">5560 4606 8513,'-43'10'348,"0"-1"0,9-1 1452,5 1-995,13 4-268,10-5 1,8 0 0,2-2 0,7-1 0,7 0 478,5-2 0,11-2 1,5-2-1,5-2 51,4-2 0,4-5-563,-5 6 0,7-6 1,-4 4-60,1-2 0,3 3 0,-7-3 0,-3 2 0,-4 1-328,-7-1 0,0 4-368,-4-2 0,-4-3-2086,-11 3 0,-6 0 2337,-3 9 0,-4 9 0,-1 9 0</inkml:trace>
  <inkml:trace contextRef="#ctx0" brushRef="#br0">7834 7947 14796,'-33'0'-114,"0"0"0,1 2 0,2 2 0,4 4 0,-1 2 0,1-2 0,0-1 0,0 0-12,-1-1 1,5 5 0,-1-3 0,-3 0-1,0-2 1,-1-1 410,3 0 0,-3 4 0,2-4 0,-4-2 143,1-1 1,-4-2 0,9 0 0,-3 0 616,3 0 1,-3 0 586,7 0-1581,7 0 1,7 0 0,10 0 411,4 0 1,17 0-232,7 0 1,14 0 0,10 0 0,9 0-55,9 0 1,-33 0 0,1 0-128,4 0 0,1 0 0,6-1 0,2 0 0,4-1 0,0-1 0,6 0 0,1-2-346,6 2 1,1-1 0,-20-2-1,0 0 1,2 0 307,5 1 0,1 1 0,0-1 0,2-1 1,1 0-1,0 1 0,2 0 0,-1 1 0,0 0 1,-1 0-1,-1 0 0,0 1-7,-1 0 0,0-1 1,-1 1-1,0 1 0,-1-1 1,-1 1 20,0-1 0,0-1 0,1 1 0,1-1 0,0 0 0,0 1 0,-2 1 0,0 1 0,0-1 0,-1 1 0,0-1 1,0 1 21,-1-2 0,0 1 1,0 0-1,-1 1 1,0 1-1,-1 0-35,1-2 0,0 0 0,0 1 0,1 0 0,0 1 0,0-1 0,-2 1 0,1 0 1,-1 0-1,24 0 0,-1 0-359,-3 0 1,-2 0 0,-2 0 0,-1 0 334,-2 0 0,-1 0 18,0 0 1,-2 0 0,-5 0 0,-2 0 0,-2 0 0,-1 0 0,-5 0 0,-1 0 0,-5 0 0,0 0 0,-4 0 0,0 0 0,31 0 265,-8 0 1,-11-4-80,-15-1 1,-5-1 0,-9 2 464,-5 0 1,-9-3-57,-6 3-1746,-2 2 485,-2-4 0,0 7-151,0 4 1,0-2 0,-2 7 0,-1 1-306,-2 1 0,-1 7 0,1 2 1009,-4 1 0,-10 2 1,-3 4-1</inkml:trace>
  <inkml:trace contextRef="#ctx0" brushRef="#br0">10166 8786 8461,'-17'-41'0,"4"3"3391,5 5-1560,-3 3-1357,10 7 0,-4 8 0,10 7 0,4 1 0,4 6 162,1 4 1,0 5 0,2 8-1,1 4-309,2 9 1,7 1 0,-3 9 0,4 4-736,2 3 1,-1 6 187,0-5 1,1 5-1,-1-4 1,1-3-497,-1 0 0,-6-9-184,-3-3 0,-3-4 0,-2-7 133,0-8 0,-1-9 1094,-3-15 1,-3-2 0,-3-15 0,0-5 845,0-3 1,2 2-623,-1-5 1,6 7 0,0-1 0,4 5 282,4 4 1,2 7-637,-2 2 0,5 6 0,7 8 0,4 0-36,1 0 1,2 12-427,5 7 1,-5 5 0,0 3 0,0-2-1791,-2 0 1,-6 5 511,-6-6 1,-7-2 1541,2 2 0,3-7 0,0 4 0</inkml:trace>
  <inkml:trace contextRef="#ctx0" brushRef="#br0">13408 8061 9742,'14'-21'275,"2"5"1,3-3 0,4 5-1,4 5 1,2 4 1715,-1 3-1781,1 2 0,-1 0 1,0 0-1,1 0 0,-1 2 1,1 3-1,-2 3 1,-2 1-1,-3 1-1001,-1 1 392,-2-5 0,-5 7 1,-2-2-1,-2 4 369,-5 4 0,-10 7 0,-3-4 0</inkml:trace>
  <inkml:trace contextRef="#ctx0" brushRef="#br0">13664 8359 9749,'0'-14'221,"1"1"1,4 4 1139,4 4 0,10-1-673,5 1 0,5-4 0,2 4 0,2 0 122,-1-1 0,1 4-1559,-4-2 0,2 2 0,-9 2 755,0 0 1,-1 0-1,-7 0 1</inkml:trace>
  <inkml:trace contextRef="#ctx0" brushRef="#br1">15668 7350 8134,'-14'0'-638,"2"-2"1,0-1 1252,3-2 0,4-6 0,-3 2 1,2-4-1,1 1 0,1 1 142,-1 1 0,0-1 1,5-6-1,0-4 0,2 1 1,2-3-210,6 1 0,4-6 0,5-7 0,5 0 0,3-1 80,1 0 1,5 4 0,2-1 0,0 5-327,-1 4 0,0 0 1,-6 10-1,1 6-194,-1 5 0,-4 3-35,-1 0 0,-10 14 0,0 8 0,-5 11-340,-5 8 1,-2 1 20,-1 10 0,-6 0 0,-4 5 1,-2 0-369,-2-1 0,-2 1 116,-3 0 0,1-2 1,-4-2 129,2-6 0,2-4 1,7-4 58,2-1 1,6-13 113,-2-1 1,3-15 321,2-9 0,2-7 0,3-12 1,4-7 292,4-5 0,1-1-238,0-6 0,2 0 1,1-4-1,2-1 45,-1 0 0,2-1-136,-1-3 0,5 2 0,-3-2 0,-1 3 239,1 1 0,2 2 69,-4 3 1,-1 5 603,-9 9-874,-3 10 1,-6 9 0,0 12 0,0 5 233,0 6 0,-1 5 28,-4-4-318,4 7 1,-6-4 0,7 5 0,2-2 0,3-1-772,4 1 0,4 0 0,2 0 0,4-2-764,5-3 0,5 1-844,4-2 1900,-3-4 0,9 4 0,-4-9 1,0-5-1,1-4 0,-1-1 1,-2 0-1672,-6 0 1,-5-3 2076,-8-7 0,0-5 0,1-14 0</inkml:trace>
  <inkml:trace contextRef="#ctx0" brushRef="#br1">16564 6198 8342,'5'-26'0,"1"2"0,2 5 2648,3 3-2150,2 2 1,7 1-1,4 4 1,3 4 0,1 5-1,-1 3 1,-2 3 533,-1 2 0,-7 2-823,2 4 1,-9 5-1,-5 2 23,-4 1 0,-1 1 1,-3 6 75,-6-1-308,-1 1 1,-12 5 0,5 4 0,-4 3 0,-1 2-394,-3 0 0,4-5 1,2-2-1,3-1 394,2-4 0,2-2 103,2-6 1,4-2-1,6-7 117,0 0 1,8-6 0,7-3 0,12-3-1,10-2 9,4 0 1,3-2-1366,3-3 292,-2 4 1,2-6 0,-9 7-1,-5 0 1,-5 2 842,-4 3 0,-3 3 0,-7 6 0</inkml:trace>
  <inkml:trace contextRef="#ctx0" brushRef="#br1">17218 7478 8470,'-14'0'1690,"0"-2"1,-1-1-331,1-2 0,8 1 0,6 4 0,9 0-454,9 0 0,1-7 0,8-1 1,3-1-351,0-1 1,6 1-1,2-4 1,5 2-118,4 2 0,-1-1-468,6-4 0,-5 5 0,4 1 0,-1 1-745,1 4 0,-7 2 1,-1 1-1,-10 0-4881,-8 0 4164,-4 0 429,-13 0 0,-8 0 1,-11 1-1,-7 2 1,-5 2 1061,-4-2 0,-2-1 0,-5-8 0,-3-2 0</inkml:trace>
  <inkml:trace contextRef="#ctx0" brushRef="#br1">17616 7250 8470,'-6'-23'-305,"-2"-1"0,-1 0 1123,-1 2 1,1 2-1,-6 7 106,1 4 0,5 2-186,-1 7-456,1 7 1,-1 0 0,2 8-1,2 0 1,1 3 0,1 2-1,-1 1 762,2-1 1,1 6-376,2-3 0,5 1 0,1 1 0,0 2 104,1-2 1,4 1-885,-2 2 1,-1 2 0,2 2 0,1 1-1248,1-1 0,3-2 205,-1-2 0,0 2 0,0 0 0,0 0-2755,1-3 3908,-1-8 0,0 8 0,0-5 0</inkml:trace>
  <inkml:trace contextRef="#ctx0" brushRef="#br1">18384 6511 8067,'-2'-36'267,"-1"3"1,-1 4 2583,0 5-2051,3 4 1,1 14-1,1 7 1,3 10-1,2 10-147,2 6 1,-5 0 0,3 10 0,-1 3-292,0 1 0,-1 13-207,-4 3 1,5 4-1,0 1 1,-2 4-90,-1 4 0,-2 10 0,0-39 0,0 0 0,-2 40-570,-3-2 1,2-5 0,-6-6 0,-2-6-507,-2-9 1,4-8 477,-1-22 1,2-10 0,-3-15 834,2-10 1,5-9 17,0-7 1,4-7 0,4-3 0,6-3 428,3-2 0,2 1-365,4-1-376,3 7 0,5-4 1,-1 7-1,-3 3 1,1 6-369,-2 10 0,3 6 0,-4 8 0,-1 3-49,1 7 0,-2 10 474,-5 14 1,0 7 0,-1 0 0,-2 4-17,-1 1 1,-6-1-394,6-3 1,-7 1 0,3-2 0,-1-5-1382,0-7 1,-1-7 104,-4-8 1,0-5 1618,0 1 0,7-13 0,1 1 0</inkml:trace>
  <inkml:trace contextRef="#ctx0" brushRef="#br1">18924 6227 8334,'14'-37'368,"-1"0"0,-2 8 0,0 7 0,3 6 0,4 7 854,-1 4 0,5 3 1,2 4-1,3 3-896,1 4 0,-1 5 1,-2 4-1,-1 1-185,1-2 0,-4 4 0,-2-2 0,-5 0-17,-4 1 0,-4-3 0,-6 7 0,0 1-141,0 2 0,-2 2-98,-2-1 0,-4 1 0,-7-1 1,0 2-7,-4 3 1,3-4 185,-3-1 0,8-1 0,3-8 1,2-2 286,3-1 1,3-3 243,4-4 1,10-3 0,12-6-1,5 0-391,7 0 1,3-6-911,2-3 1,-2 2-1,-1 3 1,-4 2-1666,-1 2 2370,-8 0 0,-7 6 0,-6 2 0</inkml:trace>
  <inkml:trace contextRef="#ctx0" brushRef="#br1">19692 7350 8350,'-14'-6'1031,"0"-4"1,1-3 0,5 1 1021,8 2 0,8 4 0,11 6 0,5 0-1427,2 0 0,3 0 0,1 0 0,1 0 0,4 0 0,3 0 74,6 0 0,4-5 0,5 1 0,1 0-865,5 3 0,-1-1 174,8-3-781,-6 4 1,4-10-1,-9 6 1,-3 2 0,-6 1-2602,-7 2 0,-10 0 1699,-10 0 0,-18 0 783,-10 0 1,-10 0 0,-11 0 0,-3 0 890,-5 0 0,-3-6 0,-2-2 0</inkml:trace>
  <inkml:trace contextRef="#ctx0" brushRef="#br1">20275 7151 8350,'-14'-29'0,"0"1"367,-1 6 1,1 1 0,1 7-1,2 1 1,2 4 0,-2 4 1451,-2 4 0,-1 7-1190,0 3 1,0 6 0,1 2 0,2 4 755,1 1 1,7 3-887,-2 8 1,4-1-1,1 6 1,1 0 115,4-2 1,3 3-632,6-5 0,1 5 0,0-3 1,4 2-1214,5 0 0,-2-6-643,2 1 0,-7-3 0,2-2 0,-3-1-3630,-2-3 5502,0-3 0,7-7 0,1 0 0</inkml:trace>
  <inkml:trace contextRef="#ctx0" brushRef="#br1">20844 6710 8247,'28'-42'154,"-3"0"0,2 5 0,3 5 962,0 7 0,2 4 0,-1 8 0,3 4 18,-3 4 1,-1 5 0,-1 7-1,-2 5-380,-4 6 1,-2 12-1,-9-2 1,-2 4-214,-5 2 0,-4 3-454,-1 5 1,-6 3 0,-5 0 0,-5 3-250,-3-2 1,-6 4-176,1 2 0,-3 2 0,-1 0 1,-1-4-210,1-1 1,1-3 426,3-8 1,4 0 0,7-10-1,4-6 224,4-4 0,10-10 316,4-4 1,10-2 0,6-4 0,9-2 656,8-6 1,1-7-647,4-2-700,4 0 1,-2 5 0,3 1 0,-6 2 0,-7 3-755,-6 2 1,2 1-1,-3 5 1,-5 0-3200,-7 0 4221,-4 0 0,-2 6 0,0 2 0</inkml:trace>
  <inkml:trace contextRef="#ctx0" brushRef="#br1">21796 7037 8359,'-6'-28'463,"4"1"0,-2 3 0,4 4 0,3 1 0,3 0 0,2 1 0,3 4 903,2 5 1,6-2 0,0 6 0,0 2-873,1 1 1,-3 2 0,6 0-1,-1 0 1,0 2 0,2 2 354,-2 6 1,3 9 0,-6 6 0,-3 7-513,-5 6 0,0 4 1,-6 4-1,-2 3-529,-2 2 1,-7-6-230,-4 3 1,-7 2 0,-3 1 0,-3-2-948,-2-6 0,0-4 874,1-11 0,-1 2 0,6-11-363,2-1 1354,1-9-452,8-9 1,2-14 0,7-10-1,4-3 1,4-3 157,4-3 1,8-3 0,2-8 0,2-2-439,-1-1 1,5-2 135,-1 1 0,0-2 0,7-7 1,-2 1 98,1 4 1,-6 5 430,-4 9 0,-8 5 1,-1 9 295,-4 5 0,-7 11-350,0 8 1,-2 8 0,-2 11 0,0 5-237,0 3 1,1 1-83,4 1 1,3 4 0,6 2 0,2-1-263,3 1 0,-2 3-927,7-5 720,0 0 0,4 0 1,-1 1-1,-2-4 0,-1-4-818,1-2 1,2-6-1,0 1 1,-3-5-544,-5-5 1,-3-2 979,-2-7 0,-6-2 1,-4-3-1,-2-6 791,-2-6 0,-6-5 0,-2-7 0</inkml:trace>
  <inkml:trace contextRef="#ctx0" brushRef="#br1">22791 6341 8178,'-7'-24'62,"0"2"1,3 0-1,-1-1 1,2 0 1211,1 1 1,2 1-1,0 7 263,0 0-620,0 6 1,0 0-185,0 3 1,0 10 0,0 0 86,0 6 0,2 5-455,2 2 0,0 5 0,3 5 0,1 2-24,0 3 0,2 10 0,4 11 0,-1 4-487,-4 4 0,2 6-81,-6-2 1,0 10 0,-5-36 0,0 2 0,0 0 0,0 1-196,0 0 0,0-1 0,-2 34 164,-3-14 1,4-12-1,-6-5 1,3-9 88,-1-6 247,0-11 1,5-14 0,0-10 662,0-5 0,0-4-435,0-5 0,6 2 0,4-7 0,1-1-2,-2-2 0,9-1-283,-4-1 1,3-4 0,-1-2 0,2 1-33,1-1 1,1-3 151,-1 5-7,-3 6 0,4 2 0,-5 6 0,-1 3 0,0 5 0,0 8-293,0 6 0,-1 11 164,-3 10 1,1 9 0,-7 3 0,1 4 139,1 2 0,-4-7-109,3 8 0,-4-5 0,1 1 0,1-3-77,2-1 0,0-2-345,-5-4 0,0-7 0,0-3 1,0-3-784,0-2 1,0-5-86,0 1 1,1-7 0,2 3-2566,2 1 3819,0-6 0,1 12 0,2-5 0</inkml:trace>
  <inkml:trace contextRef="#ctx0" brushRef="#br1">24156 7307 8206,'-9'0'-225,"-1"0"168,-1 0 455,-1 0 0,-4-5 0,-1 1 1,-2-1-1,0 0 0,-2-1 0,-1 0 1,0-1-1,3 3 4033,3-3-3553,2 6 1,1-7 0,5 5 0,8-2 920,8 2 0,11 1-1430,5 2 0,9 0 1,5 0-1,5-1-91,4-4 0,2 3-246,3-2 1,3 2-1,-2 2 1,2 0 121,2 0 1,-2 0 216,-3 0-1100,-3 0 1,-6 0-1,-2 0 1,-3 0-1,-7 0-6418,-5 0 2693,-6 0 4454,-12 0 0,-2-6 0,-6-2 0</inkml:trace>
  <inkml:trace contextRef="#ctx0" brushRef="#br1">24924 6682 8206,'14'-29'319,"2"1"1,2 1 0,2 3 779,2 5 0,2 5 0,4 5 1,1 4 1188,-1 3 1,-4 9-1852,0 2 1,-2 10 0,0 6 0,-6 7 332,-5 6 1,-8 3-449,2 2 0,-4 4 0,-1 0 0,-1-1-133,-4-2 1,-3 4-577,-6-1 1,-1 1-1,1-6 1,0 1-795,0 0 0,0-6 624,-1 1 1,6-12 0,1-3-723,2-5 1297,1-10 1,5-5 0,0-11 712,0-6 1,6-10-380,4 0 0,4-4 0,3-5 1,4-5-195,1-3 1,2-8-72,4-3 0,-4-5 0,0-3 0,1-2 96,2 2 1,0 6 0,-4 4 0,-4 2 296,-3 7 0,-8 11 1273,-3 11-1204,-4 10 1,-2 10-715,-4 14 1,3 0-1,-2 11 1,2 2 207,2 4 1,0 6 29,0-5 0,0 8 0,2 0 1,2 5-158,6 0 0,2-2-339,3-2 0,0 3 1,3-1-1,2 0-578,2-3 1,2-9-17,5-4 0,-1-2 1,0-11-1,1-4-508,-1-3 1,-1-3 441,-3-5 1,0-2 1082,-10-2 0,3-4 0,-9-6 0</inkml:trace>
  <inkml:trace contextRef="#ctx0" brushRef="#br1">25735 6070 8206,'6'-28'430,"-1"0"0,7 1 0,6 3 1,1 7-1,3 4 879,0 4 0,2 5 0,2 0 1,0 4 125,-3 4-1358,1 4 0,0 11 1,-1 0-1,1 0 1,-2 0-1,-3 2 0,-5 1 65,-4 3 0,-4 2 0,-6 1 0,0 1-278,0-1 1,-8 5-112,-6 0 1,0 1 0,-7-6 0,2 1-137,0-1 1,0-4 403,5-1 473,6-5 0,4 2 1,10-7 40,8-4 1,7-2 0,9-7 0,3 0-340,5 0 1,-2 0-708,2 0 0,-2 0 0,1 0 1,-9 0-1274,-7 0 1784,-12 6 0,4 2 0,-5 6 0</inkml:trace>
  <inkml:trace contextRef="#ctx0" brushRef="#br1">16393 8473 8549,'-14'-9'-122,"0"1"1,0 0 0,0 1 0,-1 1 0,1 3 1384,0 1-453,0-4 1,0 4 0,-1-2 13,1 2 1,6 1 0,5-3-397,6 0 0,2-1 29,9 5-332,-3 0 0,11-2 1,-3-1-1,7-2 1,4 2-1,6 0 1,3 0 172,6-2 0,8-4-315,4 4 1,10-4 0,-28 5-1,2 1 1,6-1 0,1 0-449,6-1 0,3-1 1,1 2-1,2 0 478,8 0 1,1-1 0,3 0 0,0 0 0,4-1 0,1-2 0,-23 3 0,-1 1 0,2-1-18,1 0 1,1 0 0,0 1-1,-1-1 1,-1 0 0,0 1 21,2-1 1,0 0 0,0 0 0,-1 1-1,0-1 1,1 0 0,1 0 0,0 1 0,1-1-1,1 0 1,1 0 0,0 1 100,1-1 0,1 0 0,0 0 0,-1 1 1,0-1-1,0 0-90,1 0 1,0 0 0,1 1 0,0 1 0,1 0 0,0 1-1,1 0 1,0 0 0,1 0 0,2 0 0,1 1 0,0-1 30,1 0 0,2 1 0,-1-1 0,0 1 0,-1-1 1,1 1-47,0 0 0,1 1 1,0 1-1,-1-1 1,0 0-1,0 0 0,1 0 1,-1 0-1,1 0 1,2 0-1,-1 0 0,2 0 7,0 0 0,2 0 0,-2 0 1,-1 0-1,-1 0 0,0 0-168,0 0 1,0 0 0,1 0 0,-1 0 0,0 0 0,0 0 0,1 0 0,0 0-1,0 0 1,1 0 0,1 0 0,0 0 162,2 0 0,1 0 0,-2 0 1,-1-1-1,-2 1 0,1-1 40,-2 0 0,1-1 0,-1 0 0,-2 2 1,0-1-1,0 1 0,-1-2 0,0 0 0,0-1 1,1 2-1,-1-1 0,1 1 67,1-1 0,0 0 1,-1 1-1,-4-1 1,-1 0-1,0 1-63,0 1 0,0 0 1,-2 0-19,-1-2 1,-1 0 0,0 0 0,-2 1 0,0 1 0,0-1 0,0 0-1,-1-1 1,-1 1 0,-1 0 0,0 0 0,-1 1 0,-3 0 0,1 0-1,-2 0 1,23 0 0,-2 0 0,-3 0 0,-3 0 82,-3 0 1,-2 0 0,-1 0 0,-2 2-78,-2 0 1,-2 0 0,-8-1-1,-2 0 1,-3 1 0,-2 1 0,29 0 153,-13 1 0,-8-2-62,-12 3 1,-13 1-219,-10-1 1618,-9 0-1667,1 1 0,-7-3 1,-5 7-1,-9-1 105,-7-1 1,0 3-661,-2-6-38,1-1 1,-1 1-1,0 1 1,-1 2-1,-2 2-1596,-1-2 1,-1 4 2315,1-2 0,-7 3 0,-1 1 0</inkml:trace>
  <inkml:trace contextRef="#ctx0" brushRef="#br1">20758 8914 9728,'0'-19'-60,"0"-2"1,0 1-1,-1-2 1,-2 1 906,-2 0 0,0 3 1,5 3-1,2 1-179,2 0 0,-2 0 1,4-1-1,1 1 559,2 0-894,-3 6 0,7 0 1,-3 5-1,2-2 1,2 4-1,-1 4 3,-3 6 0,2 10 0,-4 7 0,2 5-181,-1 7 1,-1 9-346,1 6 77,-2 8 1,-3 4 0,1 6 0,-2 0 0,-1 0 0,-2 2 0,0 0-776,0-2 0,0-5 627,0-14 0,0-4 0,0-12 1,0-8-138,0-7 157,0-12 359,6-9 1,2-14 0,6-10 0,2-2 0,2-4 0,2-5 0,2-6 892,3-5 1,1-6-678,-3 4 1,4-1-1,-3 4 1,3-3 386,1 2 1,1 4-340,-1 4 1,-4 5-1,-2 9 1,0 7 17,0 6 1,-3 6-1,3 10 1,0 6 57,1 6 1,-6 5-256,2 7 1,1 4 0,-1 1 0,-3 3-131,-5 2 1,2 2-893,-4 2 1,4 0 0,0-1 0,-2 2-2629,-2 4 1,-4-2 3446,4 6 0,1-6 0,4 3 0</inkml:trace>
  <inkml:trace contextRef="#ctx0" brushRef="#br0">27384 7975 8582,'-27'-31'498,"5"2"0,8 7 0,9 5 0,10 4 1,9 2-1,10 2 3495,7-2-3754,5-2 1,13-1-1,4 0 1,2-1-1,3 0 1,4-3-1,4-1 1,5 2-1,2 1-518,-2 2 0,-9 4 1,-15 2-1,-4 2-689,-5 3 1,-5 8-28,-9 4 1,-5 5-1,-10 7 1,-7 6-2307,-10 4 3301,-8 9 0,-19-4 0,-1 7 0</inkml:trace>
  <inkml:trace contextRef="#ctx0" brushRef="#br0">27626 8302 8500,'-64'41'-127,"7"-3"0,10-4 463,8-4 1,16-8 621,14-3 1,7-4-1,9-2 1,9-2 460,10-1 1,17-7-1089,14 1 1,8-8-1,12-7 1,-35 3 0,1 0-430,4-1 0,0-1 0,2-2 0,1 0-62,2 3 1,0-1-1,4-2 1,1-1-1,3 1 1,1 0-1,1 0 1,-1-1-470,2 1 0,-1 0 0,-3 4 0,-1 1 629,-5 1 0,-2 2 0,-1 0 0,-2 0 0,-1 0 0,0 2 0,-4 3 0,0 3 0,36 10 0</inkml:trace>
  <inkml:trace contextRef="#ctx0" brushRef="#br0">17986 5260 8359,'14'-33'203,"-1"0"1,-2 3-3,-2 4 1,-6 20 0,1 16-1,-9 10-260,-9 7 0,-2 8 0,-9 4 0,-4 5 0,-6 7 0,-4 4-144,-5 8 0,18-28 0,0 2 96,0 2 0,-1 2 13,-6 2 1,-2 1 0,-2 12 0,-1 3-1,-9 4 1,-1 1 0,14-18 0,-1 1 0,0 0-1,-2 2 1,0 1 0,0 0 0,-1 1 0,0 0-1,0 0 1,0 1 0,-1 0 0,1 0 63,-1 2 1,-1 0 0,0-1 0,-1 2 0,0-1 0,-1 0-32,-1 1 0,1 1 0,-1-1 0,-1 0 0,0-1 1,1 0-1,1-2 0,1 0 0,-1 0 0,-1 0 0,0 0 1,-1 0 199,0 1 0,0-1 1,0 0-1,-3 1 1,0-1-1,0 1-13,2-2 1,1-1-1,0 0 1,2 1 0,1-1-1,1 0 1,4-6-1,2-1 1,0 1 0,0-2-1,1 1 1,0 0 184,-15 19 1,1 0 0,5-4-1,1 0-297,4-2 1,3 1 0,3-1 0,3-1 0,4-5 0,1 0 0,1-4-1,1 1 27,2-3 1,0 0 0,2-5 0,1 0-670,-8 32 202,4-7 1,7-8 0,4-4 0,6-6 425,6-7 0,6-4 0,10-7 0,3 1 0</inkml:trace>
  <inkml:trace contextRef="#ctx0" brushRef="#br0">26844 5800 8161,'1'-47'-95,"4"-2"1,4 0 0,6-2 0,4 4-1,4 1 1,6 7 44,4 2 1,2 0 0,4 2-1,-3 0 1,-1 0 0,-3 4 63,-2 1 0,-7 8 1,0 3-1,-4 3 76,-7 2 0,-2 4 227,-6 1 0,-4 5 119,0 0-226,0 2-118,-6 2 0,6 2-135,0 2 0,-5 4 0,-1 7 0,-2-1 7,-3 0 1,-2 7 8,-1 2 1,-6 4-1,-4 2 1,-3 1 40,-1 3 0,-7 0 19,-3 10 0,-5-4 0,-4 10 0,-5 0-6,-3 3 1,23-19-1,-1 2-93,-3 3 0,1 0 0,-1 1 0,-1-1 0,-3 2 0,-1-1 0,1 1 0,0-1 56,1 1 0,-1-1 0,-2 1 0,0 1-21,1 1 0,2 1 0,2-3 0,1-1 0,0-2 1,1 0-1,0-2 0,0 0 12,1-2 1,-1 0-1,-3 0 1,-2 0-12,0 3 1,0 0 63,1-4 1,0 0 0,0 1 0,1-1 0,2-1 0,1 0 0,-1 1 0,1 0 0,-1 2 0,1 0 36,-1 2 1,1-1 0,2-4 0,1 0 0,1 2 0,0 0 0,2-2-1,0-2 11,-28 28 0,5 2-80,25-29 1,2 1 0,-21 28 0,-1 1 0,2-5 62,3-3 1,-1 0-4,0 5 0,1-11 1,-1-3-1,0-4 20,1-3 1,-6 4 123,1-7 0,0 0 0,4-4 0,2-1 167,3 1 0,3-7-329,7-3 0,6-4 1,4 0-119,7-1 1,0-5-44,6 1-268,1-7 1,5 10 0,4-5 384,4-1 0,10 6 0,3-5 0</inkml:trace>
  <inkml:trace contextRef="#ctx0" brushRef="#br0">3086 11714 11104,'0'-14'-182,"0"0"0,0-2 1,0-1-1,0-2 1,0 1-1,0 1 430,0-2 1,0 2-1,0-5 1,1-1-1,2 1 1,2-3 461,-2-2 1,0-3 0,1-1 0,0-3-68,0 3 1,2-1 0,0 1 0,0-3-35,1 3 0,2 7 1,-4 5-1,0 5 931,1 5-1465,-4 2 0,9 17 0,-5 9 1,0 14 311,1 11 1,-3 13-310,-4 9 0,5 10 1,-2-35-1,-1 0 1,0 3-1,-1 1-67,0 2 0,0 0 0,-1 2 0,0 0-203,0 1 0,0 0 1,0 2-1,0 0 1,0 2-1,0 0 1,0-1-1,0 1-245,0-1 1,0 0 0,0-3 0,0-2 63,0 28 1,0-8-1,0-18 1,1-10-436,4-15 0,-2-11 644,7-14 0,-6-2 0,4-4 0,0-10 426,0-11 1,6-7-9,5-9 1,0-6-1,-3-3 1,1-3 314,2-2 0,5 5-253,-5 0 0,5 6 0,-4 0 0,1 6 520,-1 7 0,-1 16-581,-5 7 0,5 9 1,0 7-1,-1 10 14,-2 11 1,-2 8-97,0 7 0,0 6 0,0 1 0,1 0-708,-1 0 1,0-2-36,0-4 1,0-1-1,1-1 1,0-3-1881,4-5 1,-1-14-8,6-4 2407,6-11 1,6-10 0,7-10 0</inkml:trace>
  <inkml:trace contextRef="#ctx0" brushRef="#br0">4550 10833 11260,'-6'-36'249,"4"1"0,-1 8 1,6 3 1454,7 5 0,4 5-392,5 5-820,-3 2 0,9 9 0,-5 3 0,3 6 0,0 6 0,-1 7 0,-3 3-172,-3 1 1,-8 7-318,-3 3 1,-4 3-1,-2 1 1,-6 3-153,-7 2 0,-2-3 51,-7 4 0,1-4 0,-4-1 0,4-2-101,2-3 1,2-4 234,9-5 0,3-12 0,7-4 0,7-5 379,11-5 1,11-13-304,17-4 0,1-8 0,7 3 0,4 3-1348,-1 5 0,5 5-2597,-1 6 3564,-1 6 0,-10 15 0,-2 9 0</inkml:trace>
  <inkml:trace contextRef="#ctx0" brushRef="#br0">754 9653 8895,'-19'5'424,"0"1"0,2 2 0,2 3-423,6 2 263,3-6 0,7 0 0,4-9 0,4-4 0,6-8 0,2-10 0,4-8 0,1-7 809,3-7-1083,2-4 1,-3-9-1,-1-2 1,3-9-1,-13 31 1,0-1 0,1-4-1,-1-2 1,0-2-1,-2-2-8,-1-2 0,-1 0 0,-1-4 0,-2-2-8,-1-3 1,0-1 0,0-3 0,1 0 0,-3-2 0,-2 0 0,1-1 0,0 0-417,-2 3 0,1 1 0,0 5 0,0 2 628,1 7 0,0 1-37,-1 4 1,0 3-1,4-24 1,-10 18-1,-3 18 1,-1 13-1,-1 7 1,-1 6 517,-2 2 1,-1 2-458,0 0 0,0 8 0,-2 8 0,-3 11 159,-5 9 1,2 11-268,-1 5 1,5 12-1,-1 7 1,11-32 0,2 2-53,1 3 0,1 1 1,-2-2-1,0 1-73,4 1 0,0 0 0,-1-2 1,3 1-1,2-1 0,2 0 1,2 3-1,2 0 66,2 4 0,2 0 0,2-1 0,2-1-367,3 3 1,0-2 260,-1-1 1,2-3 0,7-5-1,1-2 1,-1-1 0,0-2-1,2-2 1,1-1 0,0-3 0,1-1-1,28 18 1,-6-12-518,-5-8 0,-4-10 182,-1-7 0,-7-6 1,-3 2-1,-4-5-464,-6-5 1,-2 2 363,-7-6 0,-1-6 0,-4-4 498,-4 2 0,-4 1 0,-1 2 0</inkml:trace>
  <inkml:trace contextRef="#ctx0" brushRef="#br0">1564 9056 8334,'-20'0'1400,"9"-5"-776,-3 0 0,7 2 19,-2 8 0,6 4 1,-2 9-1,3 2 454,2 2 0,0 2-841,0 5 0,0 1 0,2 1 0,1 4-265,2 1 1,6 1-504,-2 1 1,4 1 0,1-4 0,0 0-1068,1-1 1,4-1 497,0-4 1,-1-7 1080,-3-3 0,5-3 0,2-2 0</inkml:trace>
  <inkml:trace contextRef="#ctx0" brushRef="#br0">1564 8772 8204,'-28'-27'192,"9"3"588,11 5 621,7 3-835,1 8 1,1 2-1,4 6-501,4 0 1,6 2-634,3 2 0,0-1 0,4 7 568,-1 1 0,4 8 0,-3 3 0</inkml:trace>
  <inkml:trace contextRef="#ctx0" brushRef="#br0">1877 9056 8447,'-12'6'136,"0"5"0,5 5 555,0 3 0,3 6 1153,4-1-1624,0-4 0,0 7 0,1-3 0,4 1 1,3 1-1,1-4 0,1-3-524,1-7 1,3 1 68,5-8 0,-2-1 0,5-4 0,-1-3-287,-4-6 1,4-2 449,-2-13 1,5-1-1,-6-7 1,0-1 408,-2 1 1,-4-2-1,-1 0 1,-3 4 715,-1 5 1,2 5-580,-4 5 1,1 8 0,-3 3-55,2 8 1,0 7-376,-5 12 0,0 3 1,0 11-1,0 3-821,0 1 0,0-3 537,0 0 1,1-2-1,2 2 1,4-6-274,1-7 1,-4-6 319,6-10 1,-5-2 0,3-9 0,-2-4 563,-3-8 1,0-9-22,2-10 1,-2-5-1,5-7 1,0-3 829,0 2 1,1 4-817,5 4 1,-2-2 0,-1 9 0,3 4 105,2 6 1,-4 12-356,7 4 1,3 4 0,2 2 0,3 5 82,1 9 0,5 0-300,1 9 1,-1-2 0,-6 4 0,-4-4-1101,-4-2 1,-3-1 622,-2-5 1,-4 2 0,-1 2-2028,2 1 1253,-4-1 0,4-3 1352,-6-1 0,12 0 0,-1 0 0</inkml:trace>
  <inkml:trace contextRef="#ctx0" brushRef="#br0">3271 9369 8265,'-23'-16'629,"8"-2"0,7 12 842,1-2-1079,3 5 0,5-3 0,6 7 1,5 2-1,9 2 735,6-2 1,-1-1-1059,12-2 0,7 0 0,7 0 0,3 0 14,2 0 1,6-2-76,3-2 1,4 0-1,3-3 1,-1 0-74,-1 4 0,2-3-89,-11 1 0,-7-1 0,-6 3 0,-3-2-344,-4 2 1,-7 1-103,-11 2 1,-8-1 114,-2-4 1,-8 2 247,-11-7 0,-9 1 1,-11-6-1,-7 1-308,-6 0 0,-7 0 488,-3 0 1,1-1-1,4 1 1,2 0 340,3 0 1,3 0 159,7-1 0,6 3 1,3 1 171,3 1 1,16 7-370,10-2 0,10 4 0,15 2 1,6 4 133,5 4 0,1 4-248,-4 1 1,4 2-1,1 1 1,-4 4 22,-5 1 1,-4 2-212,-6 4 1,-9 1 0,-4-1 0,-7 1-255,-2-1 0,-11 0-91,-10 1 0,-11 1 0,-10 1 0,0 4-973,1 2 1,2-6 1372,8 2 0,-2-3 0,3-1 0</inkml:trace>
  <inkml:trace contextRef="#ctx0" brushRef="#br0">4948 8942 8498,'-6'-28'72,"0"4"0,-5 2 1,3 0-1,1 0 1,4-2-1,2 2 1,1 1 1839,0 1 68,0 10 1,0-9-1077,0 10 1,0 4 0,1 5-601,4 8 1,-4 6-361,4 5 1,2-1 0,-3 4 0,1 0-380,1 0 0,-4 2 159,3 4 1,-2 5-1,0 2 1,2 0-386,-2-1 1,-2 1 434,-1-2 1,0-1 0,0 6-1,0 0-132,0-2 1,0 5 337,0-3 0,0-3 0,0 0 1,0-4-39,0-2 1,0-4 21,0-11 0,0-8 395,0-6 1,0-7-250,0-12 0,11-4 0,4-5 1,2-2-169,4-3 1,-4 1-74,7-6 1,-2 7 0,3-2-1,-3 3 139,-1 1 0,-2 7 144,-5 3 0,-5 10-66,1 4 0,-7 16 45,2 8 1,-4 6-1,-1 5 1,0 3 7,0 5 1,0 3-559,0 2 1,5-5 0,0 0 0,-2 0-739,-1-2 0,2-1 668,1-7 0,0-1 1,-4-2 488,4-1 0,-3-7 0,4 4 0</inkml:trace>
  <inkml:trace contextRef="#ctx0" brushRef="#br0">2972 9610 8364,'-10'-17'148,"3"1"1,2 5 2327,6 3-2097,6 3 0,7 12 0,-1 4 0,-2 5 0,-2 4 0,1 4 0,-1 4-292,1 4 0,-6 3 0,4-4 0,-1 4-847,-4 1 1,-2-3-1,-1 4 1,0-2-389,0-4 1,0-1 454,0-1 560,0-7 1,-6-8 0,-2-13 0,0-7 0,3-10 1159,4-4 1,7-9-595,4-4 1,4 0 0,3 5 0,4-1 594,1 1 1,2 6-834,4 3 1,2 3 0,3 3 0,5 4-210,3 4 1,2 3-451,-1 2 1,1 7 463,0 2 0,6 10 0,1 3 0</inkml:trace>
  <inkml:trace contextRef="#ctx0" brushRef="#br0">5062 9042 8361,'14'-27'67,"0"2"0,1 2 0,-1 3 0,0 2 0,-1 3 2575,-4 0-291,4 1-1983,-18 6 0,3 8 0,-12 11 1,0 7-1,-2 5 0,-1 4 1,-2 3 165,2 4 1,1 2 0,2 7 0,1 1-520,3 3 1,4-1-154,6 6 0,0-5 0,3 4 0,7-4-543,9-6 0,14-4 502,10-9 0,5-7 0,9-9 0,0-12 91,0-12 0,-6-12 176,-4-14 1,-6-1 0,-8-13 0,-9-2 673,-7-1 1,-9 1-491,-3-3 1,-5 8-1,-5-6 1,-6 4 113,-6 5 0,-1 7-258,-5 1 0,4 13 0,-3 3 0,1 9-769,4 8-98,1 4 0,3 9 0,2 4 0,3 7-1664,2 3 0,1 2 1282,5 4 0,7 1 1121,2-1 0,10 1 0,3-1 0</inkml:trace>
  <inkml:trace contextRef="#ctx0" brushRef="#br0">5659 8899 8455,'6'-42'397,"4"5"1,7 6 4169,2 6-3194,-6 10 0,-10 12 0,-12 13 10,-10 9 1,-11 17-1424,-4 7 0,-10 10 1,2 4-1,-3 10-182,23-31 0,0 2 0,1-2 1,-1 0 85,1 2 1,0 0-1,-1-1 1,1 1-1,0-1 1,1 0-1,0 1 1,1 1-1207,-1 1 0,2-1 0,-14 29 942,-1-2 0,-10 1 1,-1-2-1</inkml:trace>
  <inkml:trace contextRef="#ctx0" brushRef="#br0">5119 12368 8302,'-35'-14'-112,"5"0"0,-5 0 0,8-1 0,4 3 0,4 1 516,3 1 1,2 2 0,0-3 0,-1 3-36,1 2 0,0 0 0,0 3 355,-1-2 29,1 0 1,8 7-317,6 2 1,8 3-1,12 2 1,9-2 14,7-1 1,12-5-246,4 4 1,5-3 0,6-2-1,6 0 31,5 0 1,-33-3 0,1-1-219,-2 0 1,0-1 0,39-6 0,-39 5-1,1 1 1,-1 0 0,0 0-177,39-6 1,0-1-284,-12-3 0,-4 3 1,-21 1-2324,-5 1 2023,-12 7 1,-17-3-1,-14 6 1,-10 0 738,-8 0 0,-9-6 0,-3-2 0</inkml:trace>
  <inkml:trace contextRef="#ctx0" brushRef="#br0">5631 11885 8302,'-13'-35'0,"8"7"774,-9-1 0,11 9 529,3 10 0,1 4-838,9 6 0,-2 6 0,3 5 0,-2 7 584,2 5 0,1 11-504,-3 4 1,4 3 0,-5 1 0,1 2-22,0 4 0,-1-2-637,2 6 0,3 0 1,-4 5-1,2 0-1449,-1 0 1,2 1 962,-2 4 0,1-4 1,0 4-1,-3-6-1881,-2-3 2480,-1 2 0,-5-5 0,0 7 0</inkml:trace>
  <inkml:trace contextRef="#ctx0" brushRef="#br0">2574 13022 8474,'-38'0'-209,"2"-1"1,1-2 0,3-2-1,4 2 677,4 1 0,-1 2 0,6 0 463,2 0 1,2 2-574,6 2 1,4 0 0,10 3 0,6 0 243,6-4 1,5 0 3,7 2-448,12-4 1,-2 6-1,13-7 1,2 0 0,3 0-1,6 0 1,7-2 231,4-3 0,-33 4 0,0-1-321,-1-2 0,1-1 0,6 0 0,2 0 0,3-2 0,2 0 0,2-1 0,2 0-283,1-1 0,0-1 0,0 2 1,-1 0 182,-3-1 0,-1 0 0,-1 2 0,0 2 0,-3 1 0,-1-1 0,1 0 0,-2-1-9,0 0 1,-1-1 0,-4 0 0,-1 0 24,34-7 1,-9 0 0,-6-1-1,-4 3-139,-5 2 1,-11-2 212,-12 2-530,-7 4 0,-16 0-386,-6 6 1,-8 1-1,-11 4 1,-6 6-3000,-7 6 3856,-4 5 0,0 1 0,1-3 0</inkml:trace>
  <inkml:trace contextRef="#ctx0" brushRef="#br0">3356 13307 8441,'-29'-29'1549,"7"7"-577,8 8 1,8 9 0,6 10 0,1 6 416,4 6 0,-2 12-578,7 9-709,-1 9 1,5 2 0,1 5 0,-1-1-1,2 4-184,3 3 0,-4 8 0,4-1 0,-3 0-412,-2 0 0,-1 1-329,-4-7 1,-2-5-1,-7-11 1,0-7-1251,0-9 1953,0-13 1,0-13 0,0-13 0,0-10 1048,0-10 1,1-8-498,4-10 1,3-2 0,8-7 0,1 2 819,2 3 0,6 3-756,-1 6 1,0 7-1,3 4 1,3 8-84,0 10 0,1 8-201,2 11 1,4 9 0,4 11 0,-3 7 136,-5 6 0,2 7-658,-2 3 1,0 4-1,-6-5 1,-2-1-1104,-1-2 1,-7-7-2709,2-4 4120,-3-3 0,-2-2 0,0 1 0</inkml:trace>
  <inkml:trace contextRef="#ctx0" brushRef="#br0">8019 11359 8574,'-6'-41'261,"-4"1"0,-1 2 0,2-1 0,4-1 0,4 3 0,2 3 3038,4 4-2957,3 8 0,6-3 1,2 6-1,3 3 1,4 5-1,4 6 1,3 4-1,2 1 0,4 1 1031,5 4-1367,-7 9 1,11 9-1,-11 7 1,-4 3-1,-4 6 1,-5 5-1,-5 5-655,-8 2 1,-8 1 405,-10 5 0,-6 0 0,-14 0 0,-3 0 241,-5-1 1,-8-5 102,-1-4 1,-5-2-1,6-4 1,5-5 218,6-8 0,12-7 38,4-12 1,11-2 0,9-7-1,12-2 295,9-3 0,18-3-633,7-6 0,8-2 1,7-1-1,3-2-897,-1 2 1,0 1 253,-8 2 1,3 0-1,-1-1 1,-2 3-882,-11 2 0,-7-2-1583,-9 2 3087,-7 4 0,-2-13 0,-5 3 0</inkml:trace>
  <inkml:trace contextRef="#ctx0" brushRef="#br0">8858 11217 8388,'10'-29'397,"-1"1"1,2 3 1027,2 6 0,6 1-278,0 14-716,6-1 0,-8 17 1,7 9-1,0 11 1,-2 10 479,-3 9 1,-10 6 0,-4 4 0,-3 4-536,-2 0 0,-7 9-604,-2-3 0,-10-1 0,-5-4 1,-4 0-1129,-5-1 0,2-5 959,-2-13 0,5-5 1,4-17-1,5-6-1062,3-10 1393,2-6 0,8-17 1,6-10-1,8-12 456,4-10 1,11-6-8,5-9 0,0 1 1,7-7-1,0-1 869,3-1 1,-2-1-806,2 4 1,-6 4 0,1 12 0,-5 9 1793,-4 11-1773,-3 8 0,-9 17 0,-2 11 0,-6 15-51,-2 9 1,0 11-375,2 1 0,-1 3 0,5 5 0,0 1-516,0-1 0,3 1-550,8 1 0,-1-3 0,5-6 0,3-2-1201,0-3 0,3-5 828,-1-10 0,-4-8 1,0-11 1395,1-2 0,2-21 0,1-5 0</inkml:trace>
  <inkml:trace contextRef="#ctx0" brushRef="#br0">9896 10819 8552,'9'-43'307,"1"0"1,1 2 1091,2 3 1,-5 10-317,-4 9 0,3 8 917,-3 1-1148,1 7 0,-5-1-187,0 8 1,0-1-368,0 7 1,-5-1 0,1 6 0,0-1 342,3 0 1,-4 5-232,0 0-315,1 0 1,4-3-1,0 1 1,-2 4-1,-1-1-48,-2 1 0,0-1 0,5-2 0,0 2-126,0 2 1,-1-3-5,-4 5 1,4-5-1,-4 5 1,3 2-140,2 6 1,0-2 208,0 3 1,0 4 0,0 0-1,0 6 79,0 5 1,2-3 84,3 7 0,-2-4 0,6 4 0,2 2 25,2 1 0,6 2-256,0 0 1,1-7-1,-2-2 1,1-4-397,-2-2 1,-8-7 79,-4-6-126,-3-7 1,3-16 452,-1-6 0,1-13 0,-5-10 1,0-6 141,0-4 1,0-3-163,0-7 1,6 1 0,2-1 0,3-1-126,4-4 0,-4 2 137,8-6 1,-2 7-1,0-3 1,2 5 40,-1 6 1,2 3 253,-1 11 1,0 4 0,-5 9 189,1 6 1,-1 10-89,0 8 1,-5 7-1,1 9 1,-1 1 534,-1 2 1,3 5-106,-6-5-961,6 7 1,-8-4 0,5 5-1,-1-1 1,-3-4-3721,3-1 3073,-6-2 1,5-3 0,-6 0 0,2 0 0,1-5 857,2-2 0,0 2 0,-5-3 0</inkml:trace>
  <inkml:trace contextRef="#ctx0" brushRef="#br0">8147 12624 8293,'-41'0'193,"3"0"1,5 0 0,5 0 0,4 0 739,5 0 0,11 0 1,8 0-1,10 0 0,7-1-73,7-4 0,14 2 0,7-5 1,11 0-673,12 0 1,-29 1-1,2 0 1,5-2-1,1-1 1,2 0-1,0 1-33,3-2 0,2 1 1,5 2-1,2-1-279,5-2 0,1-2 0,8-1 0,3 0 0,-21 3 1,1 0-1,1 0 0,1 0 0,0 0 0,0 1 166,2 0 1,0 0 0,0 0-1,1 0 1,0 1 0,-1 0-113,0-1 0,-1 1 0,1-1 0,2 1 0,0 0 0,-1 0 0,-1 1 0,0 0 0,-1 1 0,-3 0 0,0 0 0,-2 0-145,-1 0 0,-1 0 0,0 1 0,24-2 0,-1 0 131,0-2 0,-2 1 0,-9 1 0,-3 0 0,-6 1 0,-3 0 0,-7 0 0,-1 0-107,30-8 1,-18 7 86,-15 4 0,-16 2-380,-18 2 0,-15 8-425,-18 6 0,-9 2 0,-7 8 0,-5 1 909,-7 2 0,-9 6 0,0 0 0,-1 0 0</inkml:trace>
  <inkml:trace contextRef="#ctx0" brushRef="#br0">9498 12781 8265,'-14'-7'1675,"-1"-1"0,8 2-803,2 6 1,10 8-1,4 12 1,4 7 736,1 5 1,0 12-1306,0-1 0,1 4 0,-1 1 0,0 4-261,0 3 1,-4-1-582,-1 3 0,-6-10 0,2 5 0,-3-8-432,-2-6 0,0-8-168,0-6 0,-5-16 468,0-8 0,2-13 682,8-15 1,4-7 0,9-3 0,2-5 391,2-4 0,2-4 310,4-5 0,6 5 1,-1 4-1,0 2 550,2 3 1,-4 7-717,7 7 0,-2 12 0,2 13 0,-4 9 402,-4 13 0,-2 11-638,0 17 0,-4 4 0,-2 6 0,0 1 48,1 4 1,-5-4-768,6 4 1,-6-5-1,-1-5 1,-4-6-1006,-4-7 0,1-3-1414,4-12 1,0-2 2825,0-17 0,0 0 0,1-5 0</inkml:trace>
  <inkml:trace contextRef="#ctx0" brushRef="#br0">413 15610 8120,'-14'-7'270,"6"-2"1,3-10 206,3-5 0,5-4 1,7-5-185,9-5 0,13-10 1,5-4-1,6-5-176,4-4 0,-22 26 0,1 0 1,3-3-1,0-1 0,1-1 1,0-1-1,2-2 0,0-1 56,0-2 1,0-1-257,-1-4 0,-2-2 1,3-2-1,-2-2 0,-3-3 1,-3 0-1,-1-1 0,-2-2 185,0-1 0,-3-1 0,-3-5 0,-3-1-1061,3-4 1,-1-1 987,-7 22 0,-1 0 0,0 1 1,4-27-1,-1 0 0,-5 26 1,-1-1-1,-1 1 0,1-24 1,-1 2-1,-1 4 0,-1 3 78,1 4 1,-2 4 0,-1 9-1,-2 3 1,0 5 0,-3 4-1,-12-25 92,-9 14 1,-9 15-98,-10 8 1,-10 12 0,-11 14 0,-5 12-109,-2 14 0,35-5 0,2 4-4,-1 6 1,2 4 0,6-1 0,2 2 0,0 5 0,3 3 0,4-1 0,3 1-24,3 2 0,4 1 0,0 2 0,3 1-89,3 3 0,3 2 1,-1-2-1,1 1 1,3 2-1,2 1 0,0 0 1,1 2-1,0 1 0,3 1 0,3 0 0,1 2 75,1 5 1,2 0 0,2-5 0,3 0 0,0 5 0,2 1 0,0-4 0,1 0-146,0-2 1,0 0 0,3-1-1,1 0 78,1-2 0,1-3 0,-1-6 0,1-3 0,0-4 1,0-2-1,-2-5 0,1-3-187,23 20 0,3-8 718,-5-6 1,0-11 0,-4-13 0,0-8-993,-1-4 0,3-8-849,2-4 861,4-9 563,-7 3 0,5-10 0,-10 2 0,2-3 0,-1-1 0</inkml:trace>
  <inkml:trace contextRef="#ctx0" brushRef="#br0">1593 15140 8553,'-21'0'-3,"-1"0"2232,0 0-1617,2 13 1,12 4-298,3 17 790,3 2 0,4 13 0,1 3 0,3 3-1133,2 2-501,8 0 85,0-6 1,6-2 0,-5-10 0,2-4 0,0-8 443,2-5 0,1-3 0,6-5 0</inkml:trace>
  <inkml:trace contextRef="#ctx0" brushRef="#br0">1650 14714 8254,'-8'-43'1205,"1"1"-728,7 12-179,13-3 1,3 18 0,12 1 0,1 8 0,-1 4-103,1 2 1,-1 7-1,1 4 1,-3 8-197,-2 9 0,9 7 0,-3 7 0</inkml:trace>
  <inkml:trace contextRef="#ctx0" brushRef="#br0">1863 15425 8437,'-43'16'-19,"9"3"14,5-10 1253,7 10 0,14-3 0,5 3 1,6-3-1,7-4-1182,2-2 0,4 1 0,1-7 0,4 0-1306,1-3 0,-3-2 580,5-4 0,-2-5 0,2-7 0,-4-4 191,1-1 0,-6 3 3,4-4 854,3 5 0,-6-2 1,3 6-1,-3 1 343,-2 3 1,-1 6-1,-2 8 284,-2 6 1,-5 9-1070,0 5 1,-1-2-1,1 1 1,0 1-838,0-2 1,3 2 431,3-10 0,4 2 1,3-11-211,2-2 0,2-14 376,-2-8 0,-2-8 1,5-5-1,1-2 395,-1-3 0,-5 1 659,2-2 0,-5 0 1,-3 10-1,-3 6 2393,-2 4-2206,6 10-614,-11 2 0,10 17 1,-6 5-1,-2 4 1,0 6-50,2 1 0,-2 1 0,5 0 0,0 1-298,0-1 0,-3-1-1163,4-3 1,-1-4 0,3-5-851,-2-1 1,1-6 1222,4-4 0,-4-4 1,-1-4 802,2-6 0,2-9 0,1-3 0</inkml:trace>
  <inkml:trace contextRef="#ctx0" brushRef="#br0">3128 15013 8553,'-9'-19'-78,"-1"0"542,4 1 1,3 2 149,3 2 0,1 6 147,4 4 0,-2 4 0,7 6 0,1 10 0,2 11 0,1 10-244,0 9 1,-5 6-1,-1 10 1,-1 4-388,-4 4 0,0 6 1,0 1-1,2 0-482,-2 1 0,-3-7 0,-3-6 0,-2-5-2661,2-10 2063,1-7 1,-2-29 0,-1-9 662,2-11 0,3-18 317,5-5 1,-4-8 0,5-1 0,1-3 138,2-2 0,-1 5 360,2 0 0,-6 7 0,6-3 0,1 6 692,2 4 0,-4 5-974,0 10 1,1 2-1,4 9 1,0 4-376,1 9 0,-1 10-168,0 8 1,0 11 0,2-1 0,1 1-981,2 0 1,5-3 1275,-5-3 0,6 3 0,-3-4 0</inkml:trace>
  <inkml:trace contextRef="#ctx0" brushRef="#br0">3725 15894 8198,'-7'0'3372,"0"0"-2111,20-6 1,3 4-380,12-3-525,7-3 1,1 2-1,7-5 1,0 2-1,1-1 548,3 2-933,4-4 1,1 5 0,-2-4 0,1 3-1,-1 0-60,4 0 1,-5 5-1,-1-1 1,-4 2-574,-2 2 1,1 0 54,0 0 0,-13 0 1,-7 0-1572,-5 0 1786,-10 0 1,-5 0 0,-11 0-85,-6 0 0,-4 0 75,4 0 1,-5 0-1,-1 0 1,-1 0-511,1 0 1,-6 0 909,3 0 0,1-6 0,-1-4 0,1-1 0,0 2 0,5-4 0,-2 4 0,3-4 0,2 0 0,1 2 623,4 2 201,2-1 1,9-4 0,3 1 388,4 4 0,10 3-856,5 6 0,4 0 0,4 1 0,3 4 104,1 4 1,-3 6-145,5 4 0,-6-2 0,-1 7 0,-5-1 166,-8-1 1,-3 5-524,-6-3 1,-2 3 0,-9 1 0,-4 1-383,-9-1 1,-7-1-86,-11-3 0,3 1 0,-3-6 0,4-3-1570,6-5 1,2 0 377,7-6 1699,6 6 0,2-16 0,6 3 0</inkml:trace>
  <inkml:trace contextRef="#ctx0" brushRef="#br0">5062 15652 8195,'0'-14'449,"0"0"1,0 0 878,0-1 0,-2 9-382,-2 6 1,-4 8-479,-6 11 0,-1 9 0,1 10 1,0 5 142,0 4 1,6-2-594,3 2 0,-1-3 0,3-3 0,4-1-73,7-2 1,11-8-23,5-2 0,10-7 1,9-12-1,6-6-611,2-6 1,7-8 383,-6-13 1,-1-1-1,-13-13 1,-7-1 433,-5-2 1,-8-5 106,-8 3 1,-7-1 0,-12 9 0,-12 2 308,-9 3 0,-6 0-435,-7 11 0,0 6 0,1 9 0,-1 4-720,0 4 1,7 4-279,3 6 0,11 2 1,8 3 886,7 5 0,6-4 0,1 1 0</inkml:trace>
  <inkml:trace contextRef="#ctx0" brushRef="#br0">12782 12027 8473,'0'-20'369,"0"4"1,2-3 0,4 5-1,10 3 1,11 3 382,9 1 0,7 3 0,3 4 0,3 0-652,1 0 0,1 0 1,2 0-1,-2 1 0,-4 2 1,-6 4-1021,-6 1 0,-6 1 0,-6 7 1,-4 1-1104,-3 2 2023,-8 6 0,-8-2 0,-8 5 0</inkml:trace>
  <inkml:trace contextRef="#ctx0" brushRef="#br0">13052 12425 8419,'-27'13'312,"4"-4"0,9 4 559,9-4 1,5 2-375,5-1 1,10 1 0,12-6 0,8-2 332,6-2 0,0-5-660,11-1 0,-4-1 0,2 2 1,-1 0-1277,-3 1 1106,-2-5 0,-1 0 0,0-6 0</inkml:trace>
  <inkml:trace contextRef="#ctx0" brushRef="#br0">15512 11316 8520,'-27'-63'214,"2"6"0,3 11 1,3 12-1,5 12 0,4 10 696,4 12 0,1 15 0,5 15 0,0 11 435,0 9-1202,0 12 0,0 11 0,1-31 0,0 1 1,0 2-1,1 2 0,1 0 0,0 0 0,0 1 1,0 1-1,1 1 0,0 1-33,0 2 1,0 1 0,-1 4 0,-1 1 0,2 0 0,0-1 0,-1-2-1,0-1-528,-1-4 0,-1-1 1,2-5-1,1 0-420,0 30 1,6-10 0,-5-22-38,-2-15 0,-2-17 736,-1-11 0,0-12 0,2-14 0,1-7 144,2-9 0,6-9 495,-2-11 1,4 4 0,3-4-1,3 6 482,4 3 0,6 0-547,4 5 1,2 7 0,6 11-1,0 10-182,3 10 1,8 10-250,0 10 1,-3 7-1,-1 18 1,-4 6-260,-1 5 1,-1 7-622,1 0 0,-5-4 0,-2 0 1,-1-4 875,-3-2 0,2 6 0,0-11 0,-3-3 0,-1-4 0</inkml:trace>
  <inkml:trace contextRef="#ctx0" brushRef="#br0">16678 12510 8882,'14'-6'1621,"8"3"160,7-7-1410,5 7 0,17-5 0,6 5 0,8-3 0,6 0 0,1-1 0,-1 3-449,-6-3 1,-5 4-804,-3-6 0,-8 5 881,-6 0 0,-1-4 0,-5 0 0</inkml:trace>
  <inkml:trace contextRef="#ctx0" brushRef="#br0">17076 12269 8368,'-13'6'359,"4"4"1,4 4 366,4 5 1,7 9 3356,3 10-3151,4 9 1,7 9 0,4 5-1,1 1 1,-1 0-750,-5-1 1,2 2-1,-2-3 1,-2 0-1585,-1-4 0,-7-1-554,1-8 1,-2-1 1954,1-8 0,10-3 0,-3-7 0</inkml:trace>
  <inkml:trace contextRef="#ctx0" brushRef="#br0">18981 11430 8393,'0'-62'186,"0"1"1,0 4 0,2 6 0,2 10 0,8 7 0,5 7 962,7 6 1,2 2 0,4 5 0,2 6-610,1 5 1,7 9 0,-2 5 0,3 7 0,0 5 0,-3 6-246,-5 4 1,-3 10 0,-5 9 0,-4 3-797,-7 2 1,-11 6 321,-3 3 0,-13 6 0,-12 2 0,10-36 1,-1 0-329,-3-1 0,0 0 0,-4 2 0,-2-1 255,0 1 0,-2-2 1,0-1-1,-1-1 1,-1-2-1,1-1 0,-26 28 65,7-10 1,7-8 109,17-19 1,12-4-1,17-11 988,16-8 1,19-13-627,16-10 0,8-6 0,-28 14 0,2-1 0,1-1 0,0 1 257,2 0 1,0 0 0,0 1 0,0 0-249,-2 0 0,0 2 1,1 0-1,0 2 1,34-10-1,-9 5-137,-12 9 0,-9 3-183,-16 4 0,-4 2 0,-11 3 0,-1 4-1859,-4 4 0,-2 1 966,-7 0 1,-5 5 918,0 0 0,-12 6 0,1-2 0</inkml:trace>
  <inkml:trace contextRef="#ctx0" brushRef="#br0">20531 11743 8265,'0'-43'102,"0"0"0,1 1 1,6-1-1,9 1 0,9 0 1,8 5-1,3 3 2992,4 4-2812,1 8 1,2-1-1,-1 7 1,-1 5-1,-1 3 1,-4 5-1,-1 4 1,-5 9-1,-3 9 2020,-4 6-2090,-12 10 0,7 3 0,-13 9 0,-4 5 1,-4 3-1,-6 2 0,-6 0 219,-4 0 0,2 5-534,-7-1 0,1-2 0,-6-6 0,1 1-453,-1-5 0,2-9-157,4-7 1,-1-10 0,8-4-97,4-3 0,7-14 770,0-7 0,10-12 0,4-7 1,6-5-62,4-4 1,-2-3 95,7-7 1,-1-1 0,6-2-1,-1-3 195,1-1 1,-1-2-77,0-5 0,6 0 1,0 0-1,1 2 87,0 3 1,-2-2 10,-4 7 0,-7 4 1,-3 7-1,-5 2 154,-5 8 0,-2 8 1263,-7 9-801,0 6 0,-7 1-583,-2 7 0,1 10 1,0 1-1,0 5 316,0 4 0,3 2-296,-4 1 0,6 10 0,-2 2 0,4-1 101,1 2 1,6 5-272,3 2 1,10 5 0,7-2-1,8-1-145,14-2 0,4-1-177,14-4 0,-31-21 0,1-2 1,3-4-1,0-3 0,37 9-1464,-4-5 0,1-4-1198,-12-4 1,-2 2 2887,-12-6 0,-6 6 0,-12-3 0</inkml:trace>
  <inkml:trace contextRef="#ctx0" brushRef="#br0">13706 14913 8137,'-22'5'17,"3"0"1,5-4-1,6-4 1,8-8 1770,8-7-1556,5-4 0,7-12 0,4-3 0,4-1 0,4-1 0,3-4 0,1-4 1,5-4-1,2-2 966,-1-3-1194,4-1 1,-9 1 0,4-3 0,-2-4 0,-3-7-1,-18 34 1,-1-2 0,-1 1 0,-2-2 11,-1 1 0,0-1 1,0-2-1,0-2-65,-1-1 1,0-2 0,1-7 0,1-1 0,0 0 0,0-1 0,1-3 0,-1-1-596,0-3 0,0-1 0,3-1 0,1-1 585,1-6 1,0-1 0,-1-2 0,-1-2 0,-1 3 0,1-1 0,-2 5 0,0 1 80,-1 3 1,0 2-1,-3 9 1,-1 2-203,-2 6 0,-2 2 261,2-30 1,-8 17-1,-2 10 1,-2 4 0,-6 5-1,-4 8 1,-5 8 242,-5 8 0,-4 9-228,-5 0 0,-4 7 0,-5 7 0,-3 10-31,-2 7 0,4 15-47,1 6 0,-1 15 0,24-27 0,2 2 1,-1 4-1,1 2-15,2 3 1,2 1-1,-1 5 1,2 1-61,4 0 1,2 3 0,-2 4-1,0 1 1,5 4 0,2 1 0,-1 4-1,0 1 40,1 0 0,1 2 0,0 2 1,1 1 14,1 2 0,1 1 1,0-1-1,2 2 0,-1-27 1,1 1-1,0 0 0,3 22 1,0-1-254,1-6 0,1-2 0,-2-7 0,0-3 191,1-6 0,1-2 0,0-6 0,2-1 0,10 26 0,2-14-558,-1-15 0,-4-15 258,5-10 0,6-8 0,8-12 0,3-10 364,2-11 0,-1-7 0,1-9 0</inkml:trace>
  <inkml:trace contextRef="#ctx0" brushRef="#br0">14815 14188 8225,'-14'-2'0,"0"-1"1792,0-1-1123,6-1 0,1 6 90,7 4-495,0 9 0,0 4 0,2 5 0,3 3 0,4 2 0,4 4 0,3 1-365,3-2-2116,-4-1 1569,6-1 0,-7-1 1,0-1 647,1-3 0,-1 3 0,0-5 0</inkml:trace>
  <inkml:trace contextRef="#ctx0" brushRef="#br0">15000 13761 8328,'0'-36'0,"0"1"0,0 7 701,6 6 0,2 1 0,7 9 1,-1 2-1,0 5 0,0 5 0,0 5-1039,1 5 1,-1 9-325,0 4 662,0 4 0,1 8 0,-1 1 0</inkml:trace>
  <inkml:trace contextRef="#ctx0" brushRef="#br0">15071 14302 8165,'-14'0'230,"0"0"1,0 0 1141,-1 0 1,7-2-840,4-3 1,4 2 0,4-5 0,8 0-39,5 1 0,5 2-591,6-5 0,-1 7 0,-1-2 0,-3 4-428,3 1 0,-4 0 148,1 0 0,-5 0 1,1 1-1,-3 3-41,-2 0 1,-5 7 432,1-1 0,-7 3 0,2 1 1,-4 0 357,-1 0-189,0 0 0,2-1 160,2-4 1,4-4-347,7-10 1,5-4-1,4-8 1,3-4 43,1-1 0,1-2 11,-1-4 0,5 4 0,2 2 0,-2 2 59,-3 2 0,0 9 0,-11 4 1,-2 5-1,-5 5 1,-5 6 353,0 6 0,-4 5-348,-8 7 0,-3 4 0,-6 0 0,1-3-788,4-5 0,-2 2 274,6-3 0,0-2 0,5 0 395,0-1 0,0-2 0,0-5 0</inkml:trace>
  <inkml:trace contextRef="#ctx0" brushRef="#br0">16294 14387 8292,'-14'-21'0,"0"7"0,1-2 1314,3 5 1,3 8-274,2-1 1,3 10 0,-3 8 0,5 10-157,5 7 0,-2 10 0,7 8-629,1 2 0,2 1 0,-1 5-331,-2 0 1,2 1 0,-2 1 0,1-1-671,-2-3 1,2-9 0,-4-3-1,-1-8-2046,0-5 2447,-1-8 0,-5-10 0,0-12 0,0-9 158,0-8 0,0-10 244,0-7 1,0-5-1,0 1 1,0-3 768,0-2 0,5 2-138,0 3 0,6-1 0,-2 6 0,4 3 59,1 4 0,5 7-683,0 10 1,6 3 0,-1 7 0,1 6-146,-1 7 1,3 11-255,-4 8 1,-1 5 0,2-3 0,1 1-3405,2 4 3738,-5-6 0,5 1 0,-5-6 0</inkml:trace>
  <inkml:trace contextRef="#ctx0" brushRef="#br0">16962 14913 9129,'7'-14'1175,"0"6"560,8 3-1390,-1-3 1,8 7-1,6-6 1,9 3 0,4-1-1,3 2 1,3 1 940,6 2 1,3 0-1140,6 0 0,-2 0 1,6 0-1,1 0-278,-2 0 1,2-5 48,-5 1 1,-5-1-1,-6 5 1,-4 0-357,-6 0 1,-11 0-1859,-11 0 422,-3 6 1390,-8 2 1,-13 0-1,-11-3 1,-4-4-497,-6-1 1,-5 0 595,-2 0 1,-7 0-1,2 0 1,-3-1 383,-2-4 0,7-3-36,3-6 0,3 0 1,3 0-1,3-1-229,5 1 1,8 0 793,2 0 0,6-1 0,0 3 1,6 1 722,6 1 1,10 7-775,5-2 1,7 4 0,4 1 0,0 1 16,0 4 0,4 5-301,-1 9 0,-2-4 0,2 6 0,0-1 267,-1 4 1,-4-2-543,-10 2 1,-2-5 0,-8 3 0,-4 0-326,-4 0 1,-11-4 249,-9 1 0,-4-4 0,-6 0 1,1-3-641,-1-2 0,5 1-399,1-7 0,3 3 1195,2-2 0,-1-4 0,1 5 0</inkml:trace>
  <inkml:trace contextRef="#ctx0" brushRef="#br0">18412 14771 8128,'0'-22'1510,"0"-5"0,-1 13-884,-4-1 1,4 9-117,-4 11 0,-2 9 0,1 10 1,0 4 291,0 5 1,-4 4-537,5 5-328,1-5 1,5 2 0,2-4 0,5 0 0,5-1-98,7-2 0,6-7 0,5-4 0,6-4-336,5-4 0,4-10 348,-3-3 1,-1-8 0,1-11 0,-2-6 137,-3-7 0,-14 1 283,-10-7 1,-11 5 0,-3-4-1,-9 3 106,-9 2 0,-10 4-442,-10 4 1,-3 10 0,-3 7 0,-1 3 61,3-1 0,-4 13 0,10 8 0</inkml:trace>
  <inkml:trace contextRef="#ctx0" brushRef="#br0">24085 12354 8288,'-12'-6'197,"5"-2"0,14 0 0,15 2 359,13-1 1,14 1-1,7-3 1,11 2-680,7 1 0,-1 4 0,1-2 0,-8 4 0,-9 4 0,-9 6-663,-9 2 0,-17 9 0,-12 4 1,-10 5 457,-10 3 1,-14 7-1,-18-2 1,-10 1 327,-8-1 0,0-3 58,-7-7 1,7 1-1,0-2 1,6-2 625,7-1 0,15-13 207,9-2 0,15-6 0,14-3 630,16 0 0,18-4-1551,12-1 1,14-5 0,5 4-1,4 0-494,2-1 524,-4 3 0,4 4 0,-6 0 0</inkml:trace>
  <inkml:trace contextRef="#ctx0" brushRef="#br0">15455 12752 8495,'-22'21'-317,"1"-4"1,7 7 0,2-1 0,1 3 0,3 1 473,1 3 1,-2 1 0,4-4-1,2-3 54,1-5 0,2-4 0,2-2 1,3-3-1,4-6 0,5-2 253,5-2 1,3-6 0,8-2 0,5-2-290,8 1 1,1 6-1,10-2 1,4 3-120,7 2 0,1 7-258,5 2 138,-3 4 0,11 1 0,-4 0 0,-3-1 0,-5-4-777,-9-4 687,-17-3 1,0-4 0,-14-3 0,-5-6-1,-8-6 78,-7-7 1,-6-3-1,-1-3 1,0-1 75,0-3 0,7-5 0,1 3 0</inkml:trace>
  <inkml:trace contextRef="#ctx0" brushRef="#br0">26090 12070 8452,'-28'-29'86,"-4"-4"1,5-2 0,10-1 0,10-3 0,11-3 731,5 0 0,15 1 0,6 4 0,5 9-407,4 7 0,2 12 0,3 4 1,2 7-1,0 7 0,-3 12-147,-4 9 0,-3 8 0,1 11 0,-9 6 3,-7 5 0,-12 3-289,-4-1 21,-3 3 0,-14 3 1,-5-1-1,-8 3 1,-10-4-1519,-4-1 1270,-10-3 1,3-5 0,-3-4 0,3-7 0,8-13-157,6-11 0,7-7 0,13-9 369,2-11 0,12-6 102,12-17 0,8 1 1,11-13-1,5-2 315,3-4 0,3-8-65,4 2 1,1-3 0,6-2 0,-1 0 272,-1 0 0,0 8 21,-11 7 0,-5 7 0,-6 13 229,-6 7 1,-10 9-594,-11 11 0,-2 11 0,-2 12 0,0 8 253,0 5 0,0 4-449,0 2 0,2-1 1,2 8-1,7 1-1044,7 0 0,-1 5 326,7-8 1,6-1 0,8-2 0,3-5-982,1-8 1,6-12-1410,-1-10 2987,1-6 1,-6-8 0,1 0 0</inkml:trace>
  <inkml:trace contextRef="#ctx0" brushRef="#br0">25009 12013 10537,'10'-33'-60,"-1"0"1,2 1 0,4 2 0,4 1 0,6-1-1,5-1 561,3-2 0,2 1 0,-2 7 0,3 3 0,2 0 0,-1 3-1,-3 3 0,0 0 0,-8 11 1,0 2-175,-3 2 0,-1 2 1,2 4-1,-6 6-145,-7 6 0,0 7 1,-7 11-1,0 6 28,-3 5 1,-7 9-209,-4 2 1,-4 1 0,-5 9 0,-5 1-115,-2 1 0,-8-4-210,1-4 0,-5 4 1,5-2-1,2-3-128,1-7 0,4-14 365,7-6 1,2-9-1,15-7 165,9-6 1,9-12 164,17-14 1,9 0 0,10-9 0,4-1 72,1-2 0,-5 3-15,0 0 1,-5 7-1,2-2 1,-5 5 232,-7 4 0,-12 7-718,-6 13 0,-9 1 0,-6 13 0,-2 2-991,-2 6 0,0 0-338,0 5 1,0-3 0,0 2 1511,0-1 0,0-2 0,0-5 0</inkml:trace>
  <inkml:trace contextRef="#ctx0" brushRef="#br0">25166 13889 8522,'-44'-20'0,"6"-2"0,19-7 216,6 7 0,15 3 1,4 10-1,8 4 1,8 3-1,7 2 0,2 0 1,4 0-1,3 0 1,5 2-1,4 1 1,5 2-1,7 0 348,5 1 1,-23-5-1,1 0 1,2 2-1,2 0 1,2-1-1,2 1-522,1-1 0,2 0 0,0 2 1,1-1-1,4-2 0,0 1 1,-1 0-1,1 1-386,-1-2 1,0 1 0,-2 1 0,0 0 0,-5 0 0,-2-1 0,-1 0 0,-1 1-298,-3 0 1,0 0-1,-2-2 1,-2 1 0,28 9 640,-12 5 0,-14 0 0,-8 7 0,-3 3 0,-1 1 0</inkml:trace>
  <inkml:trace contextRef="#ctx0" brushRef="#br0">26005 14558 8511,'-50'-14'0,"0"1"0,-27-5 1940,15-5 0,32 7 1,32 5 554,18 1 1,28 1-2383,18-5 1,13-1 0,-32 8 0,1 0 0,3 0 0,2 0-671,2 0 1,1 0 0,6 2 0,2 0 0,3 1 0,2 0 175,4 1 0,2 0 0,-19 3 1,1 0-1,1 2 0,4 0 1,0 1-1,0 0 0</inkml:trace>
  <inkml:trace contextRef="#ctx0" brushRef="#br0">10992 17088 19627,'8'-5'450,"-7"5"-405</inkml:trace>
  <inkml:trace contextRef="#ctx0" brushRef="#br0">14924 16251 21613,'3'-35'327,"-1"-9"157,-5 3 1,-5 11 90,-6 9 1,-10 6-406,0 0 0,-4 7 0,-5 4 1,-4 4 164,1 4 0,-5 6-137,3 9 0,-1 5 0,1 9 1,6 5 60,7 3 0,0 9-331,23-44 64</inkml:trace>
  <inkml:trace contextRef="#ctx0" brushRef="#br0">18255 16434 21454,'22'0'-31,"6"0"-3138,-7 0 1295,-6 0 0,-2 2 1874,-4 2 0,-15 4 0,-10 7 0</inkml:trace>
  <inkml:trace contextRef="#ctx0" brushRef="#br0">18754 15752 8265,'8'-29'224,"-1"-1"1,-3-1 0,2-2-1,0 1 1,1 2 734,-4 2 0,0-1 0,0 2 0,2 4 0,-2 4 654,-1 3 0,-4 3-1036,-3 4 0,4 6 1,-6 10-1,3 9-227,-1 5 0,-5 2 1,6 7-1,0 4 12,3 4 0,1 4-318,0 6 0,0 2 1,1 7-1,4 0-426,5 0 0,2-5-391,3 0 0,0 0 0,3 3 1,2-4-2261,2-8 1,0-7 70,2-8 2962,3 1 0,-18-13 0,4-4 0</inkml:trace>
  <inkml:trace contextRef="#ctx0" brushRef="#br0">18626 16107 8265,'0'-9'0,"0"-1"0,0 6 1369,0-6 1,8 5-619,6-4 1,6 4 0,10-4-1,4-1 192,3 2 0,9-4-1142,2 2 0,-1 2 0,-4-1 0,-2-1-557,-3 2 0,1 2 157,-6 6 0,-4-5 0,-7 1 599,-2 0 0,6 3 0,-4 1 0</inkml:trace>
  <inkml:trace contextRef="#ctx0" brushRef="#br0">19237 15908 8265,'-14'-6'658,"4"4"670,1-2 1,-1 2 378,-4 2 1,6 8-1281,4 6 1,2 2 0,2 8 0,0 1-997,0 2 0,6-4 293,4 1 0,7 0 1,4 4-1,1-1-923,3-3 1,2-4 118,1-5 1,6-3 0,-3-2 0,-2-6 180,-4-2 1,-8-8 898,2-4 0,-9-4 0,-6-5 0,-2-5 478,-2-3 0,-6-1-397,-4 0 311,-2-1 1,2 1 0,1 1 0,-2 3 0,-1 5 2429,3 3 0,-2 2-2009,6 0 0,7 12-587,7 7 0,9 8 1,2 7-1,2 7-126,4 5 0,0 2-319,3 0 1,-5-4-1,-2 1 1,-2-4-1321,-2-3 0,-3-5-1924,0 4 2743,-1-11 1,-6-3 802,-4-18 0,-7-3 0,-3-11 0,-2-3 571,-3 0 0,0-4-173,1-4 1,-1 4-1,7-3 1,1 5 1517,1 4 0,2 2-1504,0 3 0,3 10 1,5-1-1,6 7-350,2 3 1,6 8-467,2 6 0,3 7 0,1 7 1,-1 0-1355,-3 1 1,3-1 569,-4 1 1105,-2-1 0,6 1 0,-5-1 0</inkml:trace>
  <inkml:trace contextRef="#ctx0" brushRef="#br0">19948 15695 8106,'2'-13'995,"2"4"1,4 6-384,0 6 1,5 6 0,-4 10 0,4 5-1,1 4 1,0 4-119,0 1 0,1 7 0,-3-4 0,-1 2-1871,-1 0 1,-7 1 1376,2 9 0,-4-4 0,-1 5 0</inkml:trace>
  <inkml:trace contextRef="#ctx0" brushRef="#br0">26829 16107 8042,'-6'-35'0,"0"7"1007,-4 0 45,4 5 0,6 12 0,1 8 0,4 14 2280,5 15 1,-2 8-3007,1 9 0,-1 6 1,0-14-99</inkml:trace>
  <inkml:trace contextRef="#ctx0" brushRef="#br0">27114 9696 8512,'-13'-51'328,"4"7"1,5 7 255,8 9 1,8 15 0,9 4 0,1 7-1,2 9 1,-1 8 0,-1 12 0,-1 11-430,-4 8 1,-3 5 0,-4 5-1,-5 1 1,-4 0 0,-1 2-738,0 2 0,-1-2 0,-4 1 0,-5-7 161,-2-5 1,-2-10 0,-2-7-1,-2-7-91,0-10 1,3-6 600,6-8 1,6-14 0,-2-10 0,3-12 338,2-10 1,7-4-125,2-7 1,4-2-1,3-2 1,1-4 816,2 0 0,1 3-540,-1 10 1,2 10-1,4 9 1,-1 6 193,1 8 1,-3 8-704,2 15 1,0 11 0,4 10 0,-1 6-393,-3 7 0,1 5-199,-6 4 1,5-2 0,-5 4 0,-2-2 518,-1 0 0,-8 7 0,-2-3 0</inkml:trace>
  <inkml:trace contextRef="#ctx0" brushRef="#br0">27825 9980 8268,'11'-6'462,"3"-4"1,-2 2 689,12-1 1,1 4-813,9-4 0,-1 4 1,6-3-1,2 2-652,-1 2 1,-2 1 111,0-1-559,-4 2 1,-7-9 0,-3 5 758,-5-2 0,-3-2 0,-2-4 0</inkml:trace>
  <inkml:trace contextRef="#ctx0" brushRef="#br0">28024 9667 8587,'-5'-19'-19,"0"0"0,2 2 1847,1 1 0,4 3-109,3 4-1004,3 3 1,12 12 0,4 5 0,1 8 0,0 9 927,-1 9-1910,0 4 0,-1 6 1,0 2-1,-1 2 0,-2 4-503,1 5 1,-4-2-1,-6 2 1,-3-4 769,-2-4 0,-1-6 0,-5 3 0</inkml:trace>
  <inkml:trace contextRef="#ctx0" brushRef="#br0">28564 9269 8370,'0'-19'1677,"0"0"1,6 8-1216,4 11 0,4 14 0,3 16 1,2 10 20,-1 6 1,-3 7-1,0 1 1,-1 5-965,0 2 1,-1 7-161,-4-2 0,-1-2 0,-5-3 0,2-4-849,-2-5 1,-3-4 764,-5-11 1,2-14 0,-5-17 616,2-12 0,1-12 390,5-15 1,0 0 0,0-8 0,2-3 1366,3-1 0,4-4-595,10 2 0,-3 6 0,4 8 1,-1 4 297,0 6 0,7-1-1090,-3 10 1,9 6 0,1 17 0,0 10-531,2 7 1,0 7 105,3 0-618,-4 13 0,-5-8 1,-1 9-1,-1-3 780,-3-1 0,-4-1 0,-5 1 0</inkml:trace>
  <inkml:trace contextRef="#ctx0" brushRef="#br0">29815 9696 9225,'-14'-15'434,"6"6"0,3-1 0,4-1 0,2 0 0,6 2 388,7 4 1,8-1 0,9-1 0,6 1-559,4 0 0,-2 0 0,9 2 0,-4-2 0,-1 0 0,1-1-449,3 4 1,-9-3 0,0 1-1,-6 2-428,-4 1 1,-6-2-1348,-3-1 1412,-9 0 544,2 5 1,-10-6-1,4-2 1</inkml:trace>
  <inkml:trace contextRef="#ctx0" brushRef="#br0">30554 9056 10639,'2'-22'143,"1"3"0,3 5 1309,2 4 1,7 4-499,4 6 1,1 12 0,-3 9 0,2 9 162,-1 8 1,-4 5-1242,-5 4 0,3 2 1,-8 5-1,-1-2-1143,-1 1 1,-2-4 373,0-1 67,0-4 1,-6-8-1,-4-2 1,-2-6-354,-3-4 0,3-13 0,1-14 1124,1-10 0,7-12 439,-2-4 1,5-6 0,3-7 0,4-2 1998,1-4 1,1 2-1281,5-6 1,5 5-1,2-4 1,-1 2 271,1 4 1,3 8-974,-5 9 0,4 7 0,-4 12 0,0 4-19,2 3 1,-6 15-324,4 6 0,-3 14 0,-2 8 0,1 7-790,-1 2 0,-5-4 156,1 1-222,-1 4 0,1-7 1,-2 4-1,-2-6 1,-1-4-4877,1-5 5665,-4-3 1,4-8 0,-6-1-1</inkml:trace>
  <inkml:trace contextRef="#ctx0" brushRef="#br0">28592 10691 8486,'-6'-22'1273,"4"-4"-677,-2 7 1,2 8 0,4 13-101,2 11 0,4 12 0,7 10 1,-1 1-344,0 3 0,5 1 1,1 1-1,1 0-692,0 3 167,4 2 1,-9-3 0,3-1 0,-2 1-1,0-2-491,2-3 1,-4-5 0,-8-9 146,0-5 0,-3-11 813,-4-8 0,0-13 0,0-12 0,0-7 624,0-6 0,0-3 39,0-1 0,2 1 1,1 3-1,4 4 543,0 4 1,3 4-1063,4 2 1,5 5 0,3 9 0,3 6-231,5 2 0,13 10-367,0 6 1,3 7 0,-4 9 0,1 1-989,0 3 0,-2 3 1344,-3-3 0,-4 11 0,-5 0 0</inkml:trace>
  <inkml:trace contextRef="#ctx0" brushRef="#br0">29758 11188 8192,'14'-14'50,"2"-5"0,3 0 0,5 3 220,3 5 1,1 0 0,1 7 0,-1 0-271,0 3 0,1-6 0,-1 0 0</inkml:trace>
  <inkml:trace contextRef="#ctx0" brushRef="#br0">29858 11302 8274,'0'-14'0,"6"0"282,3-1 1,10 4 0,7 0 0,7-1 64,10 1 0,6 1-978,7 1 428,-5 2 1,11 1 0,-4-2-1</inkml:trace>
  <inkml:trace contextRef="#ctx0" brushRef="#br1">1223 17472 8178,'22'-21'240,"7"-5"1,-2-8-1,7 1 252,7-2 1,5-2 0,11-9 0,0-3 0,0-2 0,-2-2 0,-4-4 0,-9-3 100,-7-2 0,-11 2 0,-7 6 0,-6 4 0,-6 2 0,-3 7 159,-2 7 0,-12 10 0,-3 7 0,-7 5-293,-8 8 0,0 4 1,-8 4-1,0 8 49,1 5 0,-2 7 0,6 7 0,1 5 134,2 6 0,8-3-171,3 8-442,3 4 1,4 1 0,1 10 0,3 4 0,1 5 0,4 3 0,3 4 85,5 1 1,-2-38 0,2 0-214,1 4 1,2 0-1,1-2 1,1-1 0,-1 1-1,1 0 1,7 34-440,-1-4 1,-2-9-2355,1-2 2193,-8-10 1,0-9 0,-7-10 0,0-5 0,0-4-1,0-5-6300,0-3 5941,0-8 1057,-7-2 0,0-6 0</inkml:trace>
  <inkml:trace contextRef="#ctx0" brushRef="#br1">1024 17984 8178,'0'-14'2312,"0"-1"0,3 0 249,7-4 0,2 1-1068,17-5 1,-2 5 0,12-2 0,5-1 714,7-3 1,0 4-2121,1 1 1,-2 3 0,2 3 0,-4 2-89,-4 2 0,-8 4 0,-3-3 0,-3 2 0,-1 3 0,1 1-4231,3 2 2286,-3 0 0,6 0 0,-2 0 0,2 0 1945,0 0 0,5 7 0,-4 0 0</inkml:trace>
  <inkml:trace contextRef="#ctx0" brushRef="#br1">2275 17600 8178,'0'-21'729,"0"4"0,0-5 1004,0 1 1,-6 4 227,-4 8 1,-4 2 0,-3 9 0,-5 3-558,-5 4 0,0 15 0,-11 7 0,-1 7-352,-2 6 1,3 7-1053,0-4 0,11 7 0,0-2 0,6 2 0,9-2 0,6-3-182,10-6-233,4-7 0,14-1 0,7-10 1,7-4-1,7-9-678,4-4 0,4-5 0,6-8 1,-1-6-525,1-6 0,-1-5 46,-4-6 0,-3-6 0,-7 0 1571,1-3 0,-7-7 0,-1-7 0</inkml:trace>
  <inkml:trace contextRef="#ctx0" brushRef="#br1">2460 17600 8178,'0'-14'4915,"0"6"0,2 3-2344,2 10 0,0 3-1389,5 6-897,1 6 1,4 4 0,-2 8-1,-1 2 1,-3 3 0,0 1-1,-1 0-1838,-1 0 1,-1-2 945,-5 2 1,0 0 0,0-8 0,0-5-3014,0-3 3030,0-9 1,0-10 0,0-13 643,0-9 1,1-7 90,4-8 1,1-3-1,5-9 1,-1-2 728,1 3 0,2-1-254,1-2 1,0 10 0,-1 2 0,-2 9 3350,-2 8-3330,-6 3 0,4 10 0,-7 6 0,0 10 259,0 7 1,0 7-901,0 9 0,4 2 0,3 4 0,1-3 0,3-1 0,1 3-516,2-5 1,5 0 0,2-4-1,1-2-2755,3-4 0,4-4 1800,4-9 1,-1-4 0,4-9 1470,-1-6 0,-2-7 0,-5-13 0</inkml:trace>
  <inkml:trace contextRef="#ctx0" brushRef="#br1">3071 17429 8178,'10'-6'2076,"-1"-3"1,6 2 920,4 2 1,1-1-1646,-1 1 0,2 7 0,4 9 1,-3 6 774,-1 7 0,2 5-1957,-4 4 1,0 0-1,-5 8 1,1 3-171,-1 0 0,-6 1 0,-4-3 0,-2 3 0,-2-1 0,0 0 0,0-3 0,-5-8-1446,1 0 1,-7-3-1,1-3 1,-3-3-2425,-1-5 3870,6-10 0,-11 4 0,4-5 0</inkml:trace>
  <inkml:trace contextRef="#ctx0" brushRef="#br1">3512 17955 14544,'14'-8'3384,"1"-3"1021,-1 7-3500,0-7 0,7 9 1,2-4-1,4 1 1,2 0-1,-1 2 1,0 1-906,1 2 0,-2 0-309,-4 0 0,-2 0 1,-7 0-3247,0 0 1,-6 7 2095,-3 2 0,-11-1 1,-7 2-1,-4 1-582,-1 1 0,-2 6 1896,1-4 0,5 3 1,6-7-1,0 1 1126,0-2-329,5 4 1,-2-11-1,11 2 1,9-4 1096,7-4 0,5 0-1505,1-5 1,8-5-1,5-5 1,5 1-4832,0 3 4587,5 0 0,-7 1 0,5 0 0</inkml:trace>
  <inkml:trace contextRef="#ctx0" brushRef="#br1">4479 17699 8178,'-2'-14'198,"-1"0"0,-1-2 0,0-1 1,3-4-1,1 1 0,0-1 1199,0 4 0,6-4 0,5 1 0,5-1 0,3-1 0,0 2 123,1-1 0,3 2 1,3 5-1,0 0-711,-3-1 1,-1 3 0,4 1 0,-4 3-9,-2 2 0,4 2-801,-5 9 0,5 5 0,-5 9 0,-2 6 0,-1 6 0,-2 6 0,0 5 0,-4 1 0,-2 0 0,-2 1 0,-3 3 0,-1-2-249,-2 2 0,0-3 1,-2-3-1,-3-3-2091,-4-5 0,-4-4 1127,-1-6 0,0-4-562,0-9 1836,-1-4 1,6-17-1,1-5 1,2-4-20,3-5 1,1-4-290,2-4 535,6 3 1,-2-6 0,5 4 0,2-3-1,2-1 504,1-4 0,0 4 0,0 0 1,1-1 210,-1 1 1,5 3-42,0-5-671,0 6 1,-5-1-1,0 8 1,0 3-1,1 1 86,-1 4 0,0 3-377,0 4 0,-6-2 0,-2 12 0,-6 0 0,-1 6 0,-4 8 0,3 0 0,-4 1 0,1 0 0,1 4 0,-6 3 0,5 7 0,1-1 0,4 1 0,0 1 0,0 3 0,0 2 0,0 3 0,1 3 0,4-5 0,5 2 0,2 0 0,4-2 0,3 2 0,-3-5 0,4-7 0,-1-4 0,0-2 0,0-2 0,-5-9 0,1-3 0,-1-6 0,0 0 0,0 0 0,0 0 0,-4-4 0,-1-3-4994,2-1 4994,2 5 0,8-9 0,1 4 0</inkml:trace>
  <inkml:trace contextRef="#ctx0" brushRef="#br1">6939 17372 8178,'14'0'404,"-6"-6"0,4 0 1,0-5-1,3 1 0,4-2 1,0-4-1,2-5 929,2-1 0,4-1 0,2-6 0,-1-1 917,1-3-1990,-1-3 1,-4-9-1,-2 0 1,-2-4-1,-2-2 1,-4-4-1,-3-4 595,-1-2 0,-7-1 0,1 7 1,-2 3 22,-2 4 1,-5 1-484,1 4 0,-8 5 0,3 16 1,-5 6 268,-5 5 0,3 8-622,-3-2 1,3 5 0,0 5 0,-1 6-43,-2 7 0,0 5 0,5 10 0,0 4 0,1 13 0,4 7 0,2 10 0,3 7 0,1-34 0,1 0 0,0 2 0,1 0 0,-1 0 0,2 1 0,3 4 0,0 0 0,2 2 0,0 1 0,0 3 0,1 0 0,0 3 0,-1 0 0,0-2 0,-1 0-455,2-4 1,0-1-1,0-2 1,0-1-263,1-2 0,0-2 1,3 29-1,-2-10 0,-2-12-1144,-3-9 1,-1-12-423,-2-9 1,-3-9-882,-7-6 3164,1-15 0,-18-5 0,5-12 0</inkml:trace>
  <inkml:trace contextRef="#ctx0" brushRef="#br1">6924 17714 8178,'10'-15'525,"-1"1"1,1 0 745,4 0 1,2-5-377,3 0 1,5 0 0,9 5 0,5-2 1014,3-3 1,1 3-1305,1-3 0,-2-1 0,-3 2 0,-3 4-636,0 3 0,-10 8-2506,3-2 1600,-9 4 0,6 1 1,-4 0-1,0 0 936,-1 0 0,5-7 0,-3-1 0</inkml:trace>
  <inkml:trace contextRef="#ctx0" brushRef="#br1">7763 17387 8178,'-8'-7'0,"-4"-1"0,5-1 8080,-2 0-6233,-4 5 0,5 0 0,-6 10 0,2 7 195,2 4 1,-3 13-1103,4-2-940,-4 10 0,5-1 0,4 5 0,2 1 0,2 0-377,0-1 1,3-1 0,5-3 0,8-5-1994,5-3 1,2-3 660,6-3 0,1-10 0,1-9 0,2-4-983,-1-1 0,-2-7-424,-1-8 3116,-7-5 0,4-15 0,-3-1 0</inkml:trace>
  <inkml:trace contextRef="#ctx0" brushRef="#br1">8005 17486 8178,'0'-14'1506,"0"0"0,2 0-442,2-1 1,0 7 1863,5 4-2433,0-4 1,6 6 0,0-1 0,3 6 0,2 7 0,1 4 0,1 5 2049,0 5 0,-4 7-2325,0 2 1,-3 2 0,-4-3 0,-3 1-1302,-2-2 1,-1 4 141,-5-2 0,-5-4 1,-1-7-1,-2-2-733,-3-2 0,-2-9 1102,-1-4 1,0-3 0,1-4 0,2-4 151,1-9 0,7-7 852,-1-11 0,2 2 0,4-9 1,2-3 828,6-2 0,4-3-399,5 6 1,-3 4-1,4 3 1,-1 3 863,0 6 1,5 7-829,-5 0 1,0 9 0,-5 7 0,0 6-615,0 7 0,-1 7-286,-3 2 0,1 6 0,-5-1 0,2 4-357,3 6 1,2-4-399,1 3 1,0-3-1,0-3 1,2-2-1952,3-1 1,-2-7-3076,7 2 5781,-7-10 0,4 4 0,-7-5 0</inkml:trace>
  <inkml:trace contextRef="#ctx0" brushRef="#br1">8858 17714 7792,'-14'-5'3745,"0"0"0,6-1-372,3 1-1622,3 4 1,9-6-1,4 7 591,6 0-2032,-1-6 1,11 4-1,-3-2 1,2 0 0,4 1-1,2-1 1,3-1-188,1-2 0,-1 4-123,8-6 0,-9 1 0,9-3 0,-4 3-1180,-2 2 0,-1-5 543,-3 1 1,-4 4 0,-1 1-1,-9 2-4677,-8-2 4100,-5 4 0,-7-6 0,-5 7 0,-9 2-1537,-7 3 1,-6-4 2750,-5 4 0,-4 3 0,-5 0 0</inkml:trace>
  <inkml:trace contextRef="#ctx0" brushRef="#br1">9185 17515 8178,'-6'-16'352,"-4"-3"0,2 3 1410,-1-3 207,6 3 1,-5 4-145,3 2 0,4 5 0,-4 10 785,3 5 1,7 9-1897,0 4 0,1 6 0,-3 4 0,4 5-446,0 3 0,1 2-391,2-1 0,1 1 0,-5 0 0,2-2-2416,3-3 1,0 3 490,-1-4 1,2-3 2047,-2-6 0,2 1 0,3-7 0</inkml:trace>
  <inkml:trace contextRef="#ctx0" brushRef="#br1">9498 17117 8178,'0'-24'1265,"1"2"1,3 1 1851,0 4 0,7 7-2006,-1 6 0,3 4 0,2 6 0,3 10 886,1 11 1,0 7-1107,-5 9-959,0 6 0,-1-3 0,-2 6 0,-2 2 0,2-1 1,0-1-1,-1-4-1411,-5-4 0,-2-1-20,1-1 1,-2-5-1,3-6-603,-4-5 0,-1-14 1821,0-12 1,0-6-1,0-10 1,0-4 1046,0-9 1,0-1 162,0-8 0,5 7 0,1-3 1,2 4 684,3 2 0,0 6-778,-1 3 0,3 5 1,-2 4-1,4 5 151,4 4 0,0 9-861,-4 6 0,4 8 1,1 10-1,1 2-1378,-1 3 0,1-4-919,-2 5 0,-2-3 0,5-1 0,-1-7 2171,-4-5 0,-1-3 0,-2-4 0</inkml:trace>
  <inkml:trace contextRef="#ctx0" brushRef="#br1">10180 17202 8178,'7'-10'435,"2"2"1,5 2 2047,5 3 1,-1 1-861,5 2 0,0 7 0,2 4 0,0 8 397,5 9 1,-6 2 0,3 8 0,-5 2-1981,-5 1 0,-1-2-232,-2 4 1,-6-8 0,-3 7 0,-4-2-1841,-1-4 1,-11 4 1,-3-7 0,-5-2 1,0-5 2029,-5-3 0,-2-5 0,-3 2 0</inkml:trace>
  <inkml:trace contextRef="#ctx0" brushRef="#br1">10621 17671 8178,'8'-6'4541,"5"4"-3357,-4-3 0,-1-1 357,1 1 0,1 1 1,4 4-1,0 0-531,1 0 1,4 0-1774,0 0 1,1 0 0,-3 1 0,2 2-1654,-1 2 0,-2 6 723,-2-1 0,-5 2 0,-1 2 0,-2 2 479,-2 3 0,-4-1 1384,-5 5 0,-3 1 0,-8 4 0,-1-1 1661,-2-3 0,2-4 877,7-5 1,-1-1-267,6 0 1,2-6-1763,8-3 0,3-5 0,8-3 0,2-4-12,6-1 0,3 0-668,1-1 0,1-10 0,-1 3 0</inkml:trace>
  <inkml:trace contextRef="#ctx0" brushRef="#br1">11616 17685 8178,'0'-20'557,"0"2"1,0-5 0,0-3 0,0 1 0,0 0 1216,0 1 1,7 0-1,2-2 1,4 2-776,1 5 1,2 9 0,1 6-1,4 2 1,-1 5 0,2 7-374,0 9 0,-3 14 0,4 11 0,-5 11-675,-5 10 1,0 3-318,-8-2 0,-1 2 1,-4-6-1,0-2-329,0-2 0,-6-7-2728,-4-4 2779,-9-9 0,4-9 0,-4-10 0,3-5 0,2-6 0,0-8 1,1-10-364,3-7 1,4-10 979,6-6 1,0-7 0,0 2 0,2-4 254,2-6 0,4 1 465,7-10 1,-1 3 0,2-7 0,2 4 1266,6 5 1,-2-2-924,2 7 0,-2 12 0,2 11 410,-5 7 0,-3 11-1015,-2 6 0,-6 8 1,-2 11-1,-1 6-324,-1 6 0,1 6-108,-5 5 0,2 1 0,1 0 0,2-1 0,-2 1 0,5 0-779,1-1 1,4-5 0,3-4 0,1-3-4138,2-2 1,5-6 2222,-5-3 2693,6-3 0,-9-8 0,4-2 0</inkml:trace>
  <inkml:trace contextRef="#ctx0" brushRef="#br1">12270 17898 8178,'8'-6'0,"5"5"1383,-4-4 1,9 2-1,2 0 1,2-4 2625,4-1 1,2 4-3237,5-6 0,8 5 0,7-3 0,-1 2-178,2 3 1,-9-3-873,2 1 0,-4-5 1,-1 4-1,-7 0-1737,-5-1 1,-13-2-470,3 4 0,-12-6 2483,-3 2 0,-13-4 0,-9-1 0</inkml:trace>
  <inkml:trace contextRef="#ctx0" brushRef="#br1">12540 17557 8178,'-7'0'2280,"-1"-4"3323,3-1-4303,3 0 1,-4 7 0,6 4 0,2 8 1448,2 8 1,0 11-2273,5 5 0,0 10 0,6 4 0,-1 3-477,0 2 0,0 3 0,1-3 0,-1 6 0,-2-11 0,-1-3-1623,-1-3 1,-1-10-121,6-2 1,-3-11-1,-1-5 1,-1-7 1742,1-7 0,2-15 0,1-4 0</inkml:trace>
  <inkml:trace contextRef="#ctx0" brushRef="#br1">12981 17358 8178,'0'-14'0,"0"0"1954,0 0 1,7 1 0,2 3 1387,4 6 1,2 5-1733,4 9 1,-3 7-1,5 18 1,-2 8-860,0 7 0,0 1-751,-5 1 0,0-2 0,0 4 0,2-2 0,3 2 0,-5-10-654,0-1 1,-1-10 0,-7-1 0,1-7-4492,-1-6 4033,-1-10 0,-5-10 0,1-12 1,3-6 958,0-3 1,1-2 1131,-5-4 0,5-5 1,1-1-1,2 1 380,3-1 1,0 5-174,-1 1 1,2 6-1,-2 7 1,2 3-623,3 2 0,-1 4-564,0 6 0,0 14 0,0 8 0,2 10 0,3 4 0,-8 7 0,3 4 0,-2 1 0,0-7 0,-1-2 0,-1-1 0,-7-11-1628,2 1 0,-4-9 1628,-1 0 0,0-16 0,0-4 0</inkml:trace>
  <inkml:trace contextRef="#ctx0" brushRef="#br1">17275 17799 8178,'14'0'289,"-6"0"1,6 0 0,-1 0 0,6-2 0,3-4-1,3-8 1,4-10 726,4-7 0,8-7 1,6-10-1,-1-5-718,-2-7 0,-1-7 0,-22 30 0,-1-2 0,0 0 0,-2-1 339,-1 1 1,-1-1-528,0-1 0,-2-1 0,-2 2 0,-2 1 0,0-4 0,-1-1 1,0-1-1,-2 0 0,0-2 0,0-1 0,0-1 0,1 0 1,-1-1-1,0 1 137,0-1 0,0 0 0,0 3 0,-1 1-231,-2 0 1,1 2 0,6-34 0,-6 15 0,-2 19-9,-1 17 1,-4 16 128,-3 6 0,-3 5 0,-7 7 1,-4 8 84,-5 12 1,2 11-49,-2 14-154,0 7 0,-2 13 1,13-33-1,0 0 1,2 2-1,0 2 1,1 1-1,0 2 0,1 0 1,0 1-1,1 0 1,1 1-234,-1-2 0,1 1 0,2 2 0,1 0 34,-1-2 1,0 0-1,3 4 1,1 1-1,-1 1 1,1 0 0,2-1-1,1 0-1,2-1 0,2-1 0,0-2 0,2-1 47,1-6 0,1-1 1,12 36-1,6-10 1,1-6-425,-1-6 0,-4-17 98,0-8 0,-7-15 0,2-1 0,-3-5-1318,-2-5 1,0-2 225,0-1 1,-4-7 1550,-1-8 0,7-5 0,6-9 0</inkml:trace>
  <inkml:trace contextRef="#ctx0" brushRef="#br1">18398 17529 8178,'0'-14'0,"0"4"1047,0 1 1,-1 6 0,-3-4 1810,0 1 1,-6 6-2022,6 0 1,-3 14 0,4 13 0,-2 8 753,2 6 0,2 3-1157,1 8 1,1 3 0,4-2-1,4 2-244,4 2 1,6-2-707,0-3 1,6 2 0,-1-7 0,3-3-3078,1-4 0,1-13 745,-1-13 2848,-6-6 0,5-8 0,-5 0 0</inkml:trace>
  <inkml:trace contextRef="#ctx0" brushRef="#br1">18512 17316 8108,'-13'-24'219,"2"2"1,3 0 1105,2 0 0,1 4-81,5-1 0,0 8 0,2 3 304,3 2 1,-2 1-1432,6 5 1,1 2-1,4 3-905,0 4 1,-4 5-1487,-1 5 1,-1-3 2273,1 3 0,4 3 0,-5 0 0</inkml:trace>
  <inkml:trace contextRef="#ctx0" brushRef="#br1">18782 17771 8036,'0'-15'3356,"0"1"-165,0 6 0,2-3-1910,2 6 1,4 1-604,7 4-861,-1 0 1,-2 6 0,1 5-1,-2 6 1,2 6-1101,-2-1 1,0 3-1,1-5 1,-2 1-639,-5 0 0,1-3 1176,-1-3 0,1-7 680,-1-4 0,-4-4 432,4-4 0,-3-9 1,-1-9-1,2-3 861,2-5 1,6 0 59,-1 6 0,1-1 0,0 6 0,-2 1 37,2 2 1,4 9-1084,4 2 1,-4 5 0,4 5 0,-3 6-192,-2 6 1,1 5-543,-1 7 0,0-1 0,0 0 1,0-1-902,1-3 1,-6 0-591,1-10 0,-1 2 1380,5-12 0,0-12 905,1-10 1,-6-8 0,1-4 0,1-1 120,1-3 1,3-3 290,-1 3 1,5-4 0,0 5-1,-2 3 1047,-1 5 1,0 6-1086,3 10 0,-4 2 0,6 10 1,-2 7 253,0 9 1,1 11-326,-1 3 0,-8 7 0,4-1 1,-3 4-196,1-1 1,0 3-504,-4-12 1,2-2 0,-6-7-2650,-2-5 401,-1-10 0,-2-4 2340,0-10 0,0-9 0,0-8 0</inkml:trace>
  <inkml:trace contextRef="#ctx0" brushRef="#br1">21469 16463 8004,'14'-15'21,"2"1"1,2 0 0,2 0 0,2-2 0,4-3 618,0-5 1,9-4-1,3-5 1,3-5-1,2-5 1,-1-4 102,1-5 1,-5-5 0,-2-5 0,-1-3 702,-3 1-1184,-9-6 0,-4 16 1,-8-1-1,-3 6 1,-1 10-1,-6 9 1,-4 11 650,-6 8 0,-6 0-743,-4 6 1,4 2-1,-6 9 1,1 8 12,-4 8 1,-3 13-92,-1 8 0,-1 7 1,2 10-1,2 5-374,1 5 1,7-1 147,7-29 0,1 1 0,-5 34 0,8-34 0,2-1 0,1 1 0,2 0-435,-1 1 1,2 0 0,0 1 0,0 1 324,0 1 1,0 0-1,2-5 1,2 0 0,6 38-1,2-12-605,3-9 1,4-14 406,-1-1 0,1-15 1,-4-5-1728,-1-9 1015,-6-7 1,-2-7 1153,0-18 0,2-3 0</inkml:trace>
  <inkml:trace contextRef="#ctx0" brushRef="#br1">21555 16775 8004,'7'-14'1019,"1"2"1131,-3 2-1561,-3-3 1,12 6-1,-1-8 1,5 1-1,3 0 1,3 1 0,1 1 1989,5-3 1,6 9-2001,-2-8 0,3 3 0,-3-2 0,-4 2 1037,-5 2-2302,2 5-262,-11-2 1,-2 8-461,-10 2 1,-4 3 0,-3 4 0,-1-2-1133,0 2 1,-2-3 371,1 2 2168,-6-1 0,3 5 0,-6 1 0</inkml:trace>
  <inkml:trace contextRef="#ctx0" brushRef="#br1">22280 16633 8004,'0'-19'118,"1"-1"1,4-2 0,3-4-1,1-1 1,1-1 0,-1 0 725,-1-1 1,3 2-1,-4 4 1,-1 4-1,0 3 1,-3 2 1167,-1-1 1,-4 8-1499,-2 2 0,-4 11 0,-6 7 0,-1 6-34,1 3 1,0 6-331,0 5 1,-1 7 0,1-2-1,2 1 97,2-1 0,4 2-684,6-7 1,0 6 0,3-2 0,5-1-1568,6-3 0,14-4 982,1-6 1,9-2 0,1-8 0,6-4-1684,2-4 2705,0-10 0,-4-16 0,0-9 0</inkml:trace>
  <inkml:trace contextRef="#ctx0" brushRef="#br1">22621 16477 8004,'6'-8'1508,"-4"2"0,10 6-64,-2 0 1,4 8-698,5 6 1,-2 2 0,7 7 0,0 2-109,-2 2 0,0 2-915,-3-1 1,-3-1-1,1-2 1,-6-3-108,-6-1 0,1-2-1391,-1-5 0,-2-1 412,-8-4 1,2-4 555,-6-10 922,6-3 0,-4-7 0,7-4 0,0-5 0,0-5 789,0-4 0,2 2 0,3-6 1,3 3 255,-1 2 0,6 2-62,-3 2 1,-3 5-1,3 6-14,1 6 1,0 6 0,0 12-180,-1 7 1,-7 8-1048,2 11 1,-2-1 0,0 4 0,2 0-490,-2 1 0,3-6-448,-1 2 1,6 2-1,-3-3 1,1-4-1832,1-2 0,-2-9 2909,1 2 0,4-3 0,-5-2 0</inkml:trace>
  <inkml:trace contextRef="#ctx0" brushRef="#br1">23318 16676 8004,'-10'0'1295,"2"-2"0,0-1 1418,0-2 0,5-1-2172,-2 1 0,10 4 0,5-4 0,2 3 1,4 1-1,3-2 492,5-2 1,4-1-1324,5 1 42,-3 3 1,10-6-1,-5 5 1,-1-1-1,1-1 1,-3 0-1,-4 0-2071,-4 2 0,-4-3 879,-5 1 0,-3-1 1,-2 1-2083,-6-4 3522,-15 2 0,2-5 0,-12 4 0</inkml:trace>
  <inkml:trace contextRef="#ctx0" brushRef="#br1">23559 16420 8004,'-9'-19'131,"-1"0"1,6-5 295,-6 5 1,5 0 16,-4 5 1011,6 6 1,-4 0 0,7 12 913,0 7 1,2 11-1774,3 1 0,-2 11 1,5 4-1,0 3 21,0 1 0,-4 6-807,6-1 1,-2 2 0,3-5 0,-2 0-1473,2-2 0,2-3-523,1 4 0,-4-1 1,-1-1 2184,2-3 0,2-9 0,1-9 0</inkml:trace>
  <inkml:trace contextRef="#ctx0" brushRef="#br1">23872 16306 8004,'0'-20'0,"0"4"0,0-3 1155,0 3 1,2 4 0,2 2 0,6 5 0,2 5 3046,3 5-3791,-1 9 0,2 10 0,-1 9 0,1 5 0,-5 3-481,-3 2 1,2-1 0,-4 3 0,0-1-1192,1-1 1,-1 1 707,-1-11 1,-4 0 0,4-4-2042,-3-1 2239,-2-6 1,-2-8 0,-1-11 0,-2-6 587,2-6 1,1-10 1425,2-5-1216,7 4 1,-4-7-1,6 3 1,2-3 0,0 0 582,-1 4 1,7 2 0,-2 8 0,0 4-14,1 4 1,0 4-760,3 1 0,-3 6 0,3 5 0,-4 8-283,0 9 0,-1 1-1136,0 4 0,-1-1 0,-4-1 0,-2 1-1204,-1-5 0,-5 0 1147,4-8 1222,-3-1 0,-9-10 0,0-1 0</inkml:trace>
  <inkml:trace contextRef="#ctx0" brushRef="#br1">24597 16320 8004,'2'-14'1505,"2"0"0,0 5-317,5-1 0,-4 7 545,4-2 0,-4 5 0,5 6 0,-1 9-58,-1 7 0,3 6-983,-6 5 0,4-1 1,-3 6-1,1 1-235,-1 2 1,-1-1-1547,-5 3 698,0-10 1,0 9 0,0-10 0,0 1 0,-2-3-1038,-2-5 1,-3 1 0,-4-9-1,2-3-3608,-2-3 1478,4-7 3558,-5 2 0,10-6 0,-4 0 0</inkml:trace>
  <inkml:trace contextRef="#ctx0" brushRef="#br1">25180 16676 8004,'-8'-10'3972,"3"1"0,4 4-2532,1-4 1,1 4-443,4-5 0,3 7 390,6-1-1092,7 2 1,1-3 0,8 1 0,2 0-1,2 3-276,3 1 1,-4-5 0,3 0 0,0 2-1775,1 2 0,-7 1 944,-2 0 0,-1 0 1,-8 0-1,-2 0-1888,-1 0 0,-6 0 2698,-1 0 0,-6 0 0,4 0 0</inkml:trace>
  <inkml:trace contextRef="#ctx0" brushRef="#br1">25934 16193 8004,'6'-16'41,"3"-3"1,4-5 205,1-3 1,7-1 2088,2-1-1689,4-5 0,8-4 0,3-10 0,3-5 0,0-7 110,-3-7 0,0-2 0,-8-1 0,-6 4-49,-7 4 0,-6 12-483,-11 7 1,-6 8 0,-5 10 0,-5 5 119,-3 4 0,-2 0-230,3 11 1,0 2 0,-6 8 0,1 6-139,1 6 1,1 7-76,7 9 0,0 5 1,-1 11-1,1 6-316,0 5 0,6 8 252,3-1 0,4 2 0,1 4 0,0 1-86,0 2 0,1 4 127,4-4 0,3-5 0,6-4 0,0-3-546,1-4 0,-1-6-103,0-16 1,-1-5 0,-2-9-2200,-2-5 2539,-6-10 1,2-4 0,-10-10 429,-4-4 0,-10-10 0,-3-3 0</inkml:trace>
  <inkml:trace contextRef="#ctx0" brushRef="#br1">26005 16320 8004,'1'-14'0,"4"0"0,-2 5 1169,7-1 1,-1 1-410,5-6 1,5 6 0,3-1 0,4 1 249,4 1 1,6-3-933,-3 6 1,7-4 0,-2 4 0,3 2-1075,1 1 0,-5 2-1019,-4 0 1460,-3 0 1,-2 0 554,1 0 0,6-6 0,1-2 0</inkml:trace>
  <inkml:trace contextRef="#ctx0" brushRef="#br1">26630 16150 8004,'-14'0'548,"0"0"1,0 0 0,-1 0 1178,1 0 1,-5 6 339,0 4-1678,0 2 0,5 9 0,1 3 0,2 2 1,3 4-1,2 4 0,3 2-261,1 0 0,9 4-282,2-7 1,12 0-1,6-5 1,6-1-1484,3-3 0,-3-5 138,5-10 687,-6 4 0,6-11 1,-8 1-1,-5-8 1,-3-8 135,-4-4 1,-9-10-1,-4 0 1,-4-6 675,-1-3 0,-1 0 0,-4-2 0,3-2 0,-2 7 0,2 1 780,2 2 1,0 8 731,0 3 0,2 5 926,2 5 1,3 9-1691,2 9 1,9 15-1,-4 4 1,0 4 362,-3 3 0,2-4-914,-4 7 0,-1-6 1,0 1-1,-2-5-1006,-3-4 0,-1 1 177,-2-6 0,0-5 0,-2-6-1067,-2-1 0,1-3 1229,-7-4 0,2-6 0,-1-5 0,4-5 689,3-3 0,2-6-57,0 1 1,0-3-1,0 1 1,2 0 1535,3 3 0,3 5-147,6-1-1127,0 3 1,-4 4 0,-1 2-1,2 6 1,2 4-331,1 4 0,5 11 0,-2 7 0,-3 1-1705,-2 1 1,-3 0 819,5 4 1,-1 1 0,-4-3-1,-2-2 791,-1-5 0,2-3 0,6-2 0</inkml:trace>
  <inkml:trace contextRef="#ctx0" brushRef="#br1">27299 16050 8004,'20'-28'0,"1"6"1234,2 3 0,4 5 1,-5 4-1,2 5 1629,0 4 1,-2 4-2103,1 6 0,-7 14 1,-8 14-1,-2 6 700,-2 5 1,-3 2-704,-1 7 1,0-2-1,0-1 1,0-2-326,0 2 1,-5-1-1832,1 0 1,-7-4 0,3-8 0,-3-2-2873,-4-1 0,4-2 4270,-8 2 0,-9-3 0,-2-7 0</inkml:trace>
  <inkml:trace contextRef="#ctx0" brushRef="#br1">21796 17671 8051,'-14'-8'472,"0"-5"1,0 6 1405,-1-1 1,9 1-1124,6 7 1,13 2-1,10 3 1,6 3 0,6 1-1,9 1 519,11 1 0,16-4-922,-29-1 0,1-2-363,5-2 0,2-1 0,11 2 1,2-1-1,7-4 0,3-1 1,-19 0-1,2 0 0,0 0 1,7-2-1,1 0 0,0 0 1,6 0-1,1-1 0,0 0 1,4-1-1,0 1 0,1-1 134,0-1 1,0 1 0,0-1-1,-1 2 1,1 0 0,0-1-223,1 0 0,1-2 0,-1 2 0,1 1 0,-1 0 0,0 0 1,1 0-1,0-1 0,-1 0 0,-2 0 0,-1 1 0,1 0 212,-1 0 0,0 0 1,-1-1-1,-1-1 0,-2 0 1,1 0-51,1 2 1,-1 0 0,0-1 0,-3 1 0,-1-1 0,0 0-1,-5 1 1,-2 0 0,0 0 0,21-3 0,-3-1 177,-8 2 0,-2-1 0,-10 1 0,-1 0 68,-6 1 1,-3 0 0,-5 1 0,-3-1 0,21-4 0,-18 3 1225,-15 2-1356,-7-5 1,-13 8-180,-4-7-740,-2 7 1,-2-1-1140,0 8 0,0-1 463,0 7 1,0-1 0,0 6-3893,0-1 5308,-6 0 0,-15 0 0,-9 0 0</inkml:trace>
  <inkml:trace contextRef="#ctx0" brushRef="#br1">24469 17927 7951,'-50'0'0,"7"1"0,10 4 1159,9-3 1,4 6 0,7-4-1,3 6 1,6 3 103,2 1 1,8 6-1,6 4 1,3 4-587,4 6 0,2-4-1115,-2 3 74,3-3 0,6 0 1,1 0-1,-1 0 1,-1-5-695,-3-3 0,3-9 0,-4-8 0,4-4-154,2-1 0,-1-8 1481,0-6 1,1-6 0,-1-10 0,1-2 622,-1-1 1,1-5-136,-1 5 1,0 0 0,1 4-1,-2 4 1632,-4 6 0,4 1-1791,-3 14 1,3 5 0,1 12-1,-1 9 22,-3 11 1,1 7-852,-6 2 1,2 1-1,-4 0 1,0-2-301,-4-3 1,0-5-5249,-9-9 5779,7-10 0,-3-8 0,7-6 0</inkml:trace>
  <inkml:trace contextRef="#ctx0" brushRef="#br1">27725 17458 7893,'14'-14'949,"0"4"0,2 2 0,3 0 0,7 0 0,4-1 806,3 1 0,6 0 0,-1 5 0,2-2-1242,-2 2 0,-1 1 0,-8 2-781,-7 0-611,-11 0 0,-5 2 1,-7 3-1,-6 4 1,-7 4-1,-8 3 1,-6 1-2809,-5 2 1,-2 5 3371,-3-5 0,-2 6 1,6-1-1,-1 1 315,0-1 0,-4 2 243,1-2 1,8-3 0,3-2 2057,5-4-1235,9-7 0,15-3 0,12-10 0,10-4 512,7-4 0,5-6-1514,7 0 1,-2 0 0,-3 5 0,-5 2-862,-3 2 797,-1-3 0,-7 5 0,-2-6 0</inkml:trace>
  <inkml:trace contextRef="#ctx0" brushRef="#br1">28962 16576 7893,'5'-23'417,"1"-1"0,2-1 1,3-1-1,2 3 1,1 2-1,0 2 1167,0 0 1,1 2-1,0 7 1,3 6 458,1 2-1897,0 2 1,-10 6-1,1 4 1,-1 4 0,-1 5-1,-3 5 1,-4 4-584,-1 5 1,0 2-1,0 5 1,-1-4-255,-4-1 1,2-2 255,-7-5 0,2 4 1,-3-2-1,2-6-193,-2-7 0,3 0 1022,-2-7 1,7-5 0,-1-5 609,2-8 1,4-11-525,2-5 1,4-3 0,6-3-1,2-1 180,3-3 1,-3 0-513,3 0 0,1 4 0,1-3 0,-1 3-126,1 2 0,-2 4-90,-5 0 1,5 2 0,0-1 0,0 2-128,2 1 1,-4 4 122,7-3 1,-1 3 0,4 2 0,-1 0 97,-3-1 0,-4 3 303,5 2-100,-7-2 0,4 10 0,-9-1 773,-2 6-909,-4 5 0,-6 8 0,-1 3 0,-4 4 0,-5 4 55,-2 2 1,-4 4 0,-1 2-1,-2-1-316,1 1 0,2 3-18,2-5 0,0 7 1,1-4-1,4 0-820,4-3 0,4-2 29,1-3 0,6-6 1,5-3-1,6-5-1375,7-4 0,8-4 631,1-6 1721,6-6 0,-2-9 0,5-7 0</inkml:trace>
  <inkml:trace contextRef="#ctx0" brushRef="#br1">29957 16534 7893,'-14'0'1910,"0"0"162,0 0 0,7-5 1,9-1-1425,10-2 1,6 3 0,9-3 0,3 0-388,0 0 1,4 4 0,1-4-1,0 0-261,0 0 1,4 5-748,-1-2 321,-3-3 1,0 6 0,-7-4-1,1 1 1,-3 1-3375,-2 1 1,-3 1 3799,-7 2 0,-6 0 0,-2 0 0</inkml:trace>
  <inkml:trace contextRef="#ctx0" brushRef="#br1">30227 16335 7893,'-6'-8'657,"3"-3"1958,-7 6 1322,7-6-3154,-9 9 0,10 4 0,-3 12 0,4 7 722,1 1 0,0 9-1226,0-2 0,0 7 0,0-3 0,0 0-504,0 2 1,4-5-361,1 3 1,5-3-1,-4-1 1,2-1-1474,3 1 0,0-2 724,-2-4 0,9-2 0,-4-7 1334,2 0 0,6-6 0,0-2 0</inkml:trace>
  <inkml:trace contextRef="#ctx0" brushRef="#br1">30697 16093 7893,'9'-21'61,"-1"-1"0,0 0 352,0 3 0,-5-1 1436,2 1-1121,-4 6 1,4 5-1,0 7 1,-2 1-1,-2 8 1451,-1 7 1,-1 7-1788,-4 7 0,4 4 0,-4 3 1,2 4-44,-2 4 0,3 2-520,-2-3 0,2 4 1,2 0-1,0-1-3,0-2 1,0-1-581,0 0 0,0-1 0,2-1 1,1-3-848,1-5 0,6-9 1289,-5-5 1,6-9 0,-2-6 286,4-2 1,1-10 277,0-6 1,1-2-1,-1-8 1,-2-1 45,-2-2 0,4-3 362,0-3 0,0 3 1,5-3-1,-4 4 361,-6 6 0,4-3-670,-4 7 0,4 1 0,1 5 295,0 3-493,1 4 0,-3 9 0,-1 5 0,-1 8 183,1 4 1,-3 4-349,1 5 0,-4-6 1,3 1-1,0 1-420,0 2 0,-5 2-86,2-1 1,1-6-1,-1-3 1,-2-3-1149,-2-2 0,-1 0-2381,0 1 4046,0-1 0,0 0 0,0 0 0</inkml:trace>
  <inkml:trace contextRef="#ctx0" brushRef="#br1">31550 16576 7893,'-13'-9'1150,"2"1"0,3 0 770,2 0 1,1 3 0,5-4-196,0-2 1,0 3 0,2 0-766,2 2 0,4-1-732,6 3 0,2 2 0,3-3 0,3 4-195,0 1 0,5 0-145,-3 0 1,3 0-1,0 0 1,-2 0-1074,-1 0 1,-1 0-540,6 0 0,-6 0 0,0 0-1099,-3 0 1,-1 0 1617,-5 0 1205,-6 0 0,5 6 0,-5 2 0</inkml:trace>
  <inkml:trace contextRef="#ctx0" brushRef="#br1">31933 16207 7893,'8'-22'-1267,"-1"-4"760,-7 7 1865,0-6 1,4 9 0,1-3 0,0 5 999,1 5 0,2 2 1,6 10-1391,1 7 0,-3 1-633,-2 13 0,1 4 0,-7 7 0,0 1-555,-3 4 0,4-4-87,0 2 0,-1-2 0,-4 2 0,0-5-661,0-3 1,5-3-349,0-3 1,0 1 0,-4-6 311,4-1 1,-2-4 952,7-5 0,-7-4 0,3-10 0,-1-6 344,0-6 1,6-5 273,-2-7 1,-1 1-1,1-1 1,1 1 1008,-2 0 0,5-2-978,-4-4 1,4 4 0,-1-1 0,-1 4 94,-1 3 0,-5 7 759,4-2 130,-6 3-1389,3 8 0,-6 3 0,0 12 1,0 5-67,0 6 0,0 7-81,0-1 0,0-2 0,0 2 0,0 1-93,0 2 0,7 1-617,2 1 1,4-6-1,3 1 1,3 0-2069,4-2 1,4 0 1655,2-3 0,4-2 1,0 7-1,0 1 1076,2 2 0,-5 1 0,5 1 0</inkml:trace>
  <inkml:trace contextRef="#ctx0" brushRef="#br1">29403 17614 7893,'-8'-14'339,"-3"-2"1,6-1 0,2-2 1240,1 1 0,2 7 0,2 2 0,4-1-495,8 3 0,2 0 0,8 7 0,1 0-550,2 0 0,8-1 0,3-3 0,4 0 285,6 1 0,9 1-258,9 2-442,10 0 1,3-5 0,-36 2 0,1 0 0,1-1 0,1 0 0,3-1 0,0-1 0,2 0 0,-1-1 255,0 0 1,-2 0-885,0 0 1,-2 0 0,32-9 325,-2-3 1,-1 3-1,-9-3 1,-11 5-520,-7 5 1,-17-2-2436,-2 6-121,-10 0 1998,-5 5 0,-14 5 0,-8 1 0,-2 2-1494,1 3 2753,-1 2 0,-10 1 0,-2 0 0</inkml:trace>
  <inkml:trace contextRef="#ctx0" brushRef="#br1">30242 17771 7893,'-8'0'2692,"-5"0"0,10 6-1918,-7 3 1,7 1 593,-1 4-1008,2-3 1,2 16 0,0-3 0,0 2 0,0 3-242,0-1 1,5 6 0,-1-1 0,1-3-268,1-5 0,-4-4-160,3-7 0,1 0 0,0-1-1183,2-4 1,2-9 1312,4-9 0,0-6 1,0-4-1,2-4 482,3-4 1,-1-3 65,5-3 1,1 1 0,4-4 0,1 3 767,-1 6 1,1 0-756,-1 8 1,1 2 0,-1 7 0,-1 5 305,-3 4 1,1 13-461,-6 7 0,0 13 0,-5 4 0,-1 2-125,-4 0 1,2 0-704,-6 5 1,1-7-1,-3-3 1,2-4-3918,-2-6 4516,-1-2 0,4-13 0,2-2 0</inkml:trace>
  <inkml:trace contextRef="#ctx0" brushRef="#br1">31649 17344 8098,'6'-9'1520,"6"1"1,5 0 0,7 0 0,4-2-881,5 2 1,4-4-1,4 4 1,-2-2-945,-1 1 0,-2 6 1,1-2-1,-9 4 0,-7 1 1,-7 1-677,-5 4 1,-4 4 0,-11 9 0,-8 2-278,-9 2 1,-3-3 1119,-3 5 1,1-5 0,-1 3-1,2-1 148,4-4 1,2-1 681,7-2 0,4-1 0,3-2 1006,0-2 1,9-6-1024,7 2 1,9-3-1,4-4 1,3-3-184,5-4 0,3-4-851,0-1 0,-1 0 0,4 1 0,-1 2 358,-3 2 0,-2-1 0,-2-4 0</inkml:trace>
  <inkml:trace contextRef="#ctx0" brushRef="#br1">32900 17060 8015,'8'-30'117,"-3"-2"1,-2-3-1,2 1 1,3-3 610,0 1 1,4 4 0,-2-2 0,2 0-55,3 1 1,-1 2-1,-2 7 1,0 5-1,-5 3 1,1 2 1467,0 0 1,-5 7-1252,2 7 1,-5 8 0,-5 10-1,-4 4 154,-4 5 0,4 4-439,-1 12 1,1 1-1,-5 2 1,1 3-179,3 1 1,3-2-429,2 4 0,3 0 0,-2 5 0,2 0 0,2 0 0,0-2 0,0-3 0,6 2 0,4-8 0,1-5 0,-2-7 0,4-5-2577,-4-5 1,-1-9 0,0-5-776,-1 1 1,-1-5 3351,-1-1 0,-4 3 0,5 0 0</inkml:trace>
  <inkml:trace contextRef="#ctx0" brushRef="#br1">27768 18993 8347,'-8'14'416,"3"-9"0,11-8 281,9-10 0,2-10 1,10-3-1,4-5 0,3-7 1,4-5-367,3-4 1,3-1 0,10-8 0,-28 24-1,1 0-226,3-1 1,-1-2 0,-1-3 0,1-3-1,1 0 1,0-1 0,-3-3 0,-1 0 28,-1-2 1,-2 0 0,-3 4-1,-2 0 1,-3 0 0,0 2-1,7-32 203,-8 10 1,-9 24-176,-1 10 1,-4 15 0,-4 6 0,-6 3 22,-2 7 0,-7 10-300,0 12 0,-8 16 1,0 7-1,-6 10-145,-4 9 0,6 1 225,14-30 1,1 1 0,1 2-1,1-1 1,1 1 0,1-1-1,1 2 1,0 1-227,0 0 0,1 1 0,1-2 0,1 0 46,2 4 0,2 0 0,1-4 1,2-1-1,7 34 0,8-6-570,8-7 0,7-16 413,-2-18 67</inkml:trace>
  <inkml:trace contextRef="#ctx0" brushRef="#br1">28444 19049 10781,'5'-2'-19,"47"-36"-163,-5-2 1,-7-12-1,-4-1 65,-1-3 0,-4 1 219,-7 3 1,1 3 0,-6 8-1,0 3 64,2 5 1,-10 15-123,3 9 1,-8 7-1,2 9 1,0 7 276,0 8 0,-5 6-137,2 6 0,-4-3 0,-1 6 0,0-3 198,0-2 0,5-4-477,0-4 0,1-3 0,-3-7 0,4-2-34,1-2 1,1-4 137,5-6 1,1-8-1,-1-4 1,0-7 105,0-3 1,5 3 190,0-5 0,2 2 0,-4-2 0,4 5 148,1 3 1,-3 4-354,4 2 1,-4 4 0,3 8 0,-1 2-785,-4 6 1,-2 9-164,-6 4 0,-3 4 0,-6 2 846,0-1 0,0 1 0,0-1 0</inkml:trace>
  <inkml:trace contextRef="#ctx0" brushRef="#br1">29090 18595 8003,'0'-28'0,"0"-1"0,5 2 973,-1 4 0,7 2-409,-1 7 1,3 6-1,1 3 1,0 4 118,0 1 0,2 3-1054,3 6 0,-3 1 1,3 10 370,-3 1 0,4 1 0,2 6 0</inkml:trace>
  <inkml:trace contextRef="#ctx0" brushRef="#br1">29460 18823 8000,'-15'6'283,"3"3"0,1 4 1372,1 1 1,7-4-400,-2-1 0,5-4 0,5 3-656,5-2 0,8-1-826,6-5 1,-2 0 0,2-2 0,1-1-464,2-2 0,2-4 256,-1 4 1,0-4 0,1 2 0,-2-1-496,-4-3 0,-2 3 413,-7-1 0,0 4 1,1-3 89,-1 2 0,-6 0 752,-4 1 0,0 3 1,0-2 1217,6 2 0,7 2-1287,2 0 0,8 5 1,1 0-1,9-2-563,4-2 1,3-1-204,4 0 0,2 0 1,5 0-1,-3 0 167,-4 0 1,-5-6 702,-6-3 0,-3-4 0,-11-1 1157,-4-1-1082,-9 1 0,-6 2 0,-8 2 1,-6 5 277,-2 4 1,-1 2-1575,4 4 0,-4 3 0,5 6 859,0 0 0,-11 7 0,3 1 0</inkml:trace>
  <inkml:trace contextRef="#ctx0" brushRef="#br1">30398 18624 8032,'0'-21'613,"2"5"-146,2-3 0,-1 5 0,9 5 1,2 4 1408,3 3 0,8 9-1110,-1 2 1,3 16 0,0 8 0,-2 7-179,-1 3 0,-7 4-921,2 0 1,-9 1-1,-6-6 1,-2 1-1358,-2 0 1,-8-5-298,-6 0 1987,9-30 0</inkml:trace>
  <inkml:trace contextRef="#ctx0" brushRef="#br1">31152 18695 8035,'-8'-15'233,"-10"6"0,4 1 0,-3 2 0,-2 3 0,-2 1 589,-1 2 0,3 8 0,-3 6 0,0 8-468,0 5 0,9 1 0,0 2 0,6 2-262,3 1-510,3 0 1,9-4-1,6-2 1,10-4 0,7-5-1,9-7 1,4-6-194,3-4 1,1-2-1,-6-6 1,-1-5 769,-3-6 1,-4-7 357,-11 1 0,-4-3 0,-9-1 0,-6-2 477,-2-3 0,-10 3-671,-6-3 0,-7 9 1,-7 5-1,1 3-866,3 2 0,1 4 580,8 1-37,-2 6 0,15 3 0,-4 8 0</inkml:trace>
  <inkml:trace contextRef="#ctx0" brushRef="#br1">31877 18794 7978,'-15'-20'1079,"8"4"242,2-3 1,10 8-1230,4 1 1,10 6-1,5-4 1,4 1-93,5 4 0,4 2 0,5 1 0</inkml:trace>
  <inkml:trace contextRef="#ctx0" brushRef="#br1">31891 19022 7901,'-10'7'0,"1"-2"1395,6-3-6,-4-2 0,26-7 1,10 0-322,9-1 1,9-8-3207,0 6 2138,7-5 0,-3 7 0,6-7 0</inkml:trace>
  <inkml:trace contextRef="#ctx0" brushRef="#br1">32232 18026 8121,'-27'5'508,"4"0"0,4 0 1,4 1-1,6 3 0,4 6 1,5 4 1107,5 4 1,6 4-1,13 2 1,10-1-1495,11 0 1,11-1 0,11-3 0,4-7 0,6-6 0,-35-9-1,2-2-399,2-3 0,1-2 1,4-3-1,1-3 0,-1-6 1,0-4 276,-2-1 0,0-3 0,4-7 0,0-2 0,-2-3 0,-1 1 0</inkml:trace>
  <inkml:trace contextRef="#ctx0" brushRef="#br1">33227 16320 7962,'22'-28'-212,"4"-5"1,-6-2-1,1 0 1,1-1-1,-3 1 137,-3 1 234,1-6 1,-15 10 0,2-3-1,-4 3 1,-4 3 0,-7 3-1,-7 5 1,-7 5 0,-5 5-1,-3 4 1,1 3 135,2 2 0,2 8 0,-2 8 0,-2 11-435,-1 9 1,-5 13 0,5 8 0,1 9-14,2 9 0,16-38 0,0 1 53,-1 5 0,1 0 1,3-2-1,0 0 1,1 4-1,1 0 1,2-1-1,0 0 21,2 1 0,1 0 0,0-1 0,1 1 64,2 2 1,2 1-1,2-4 1,1 0 0,0 1-1,1 0 1,1-2 0,2-1-70,1-1 1,1-1-1,1 0 1,0-1 24,3-1 1,1 0 0,13 28-1,2-1 1,3-10 46,5-7 1,0-11-21,5-3 201,-4-11 0,18-8 0,-1-12 0,8-10 0,9-12 0,-31 5 0,1-3-169,4-2 0,1-2 0,1 0 0,0-2 0,6-1 0,2-2 0,-9 2 0</inkml:trace>
  <inkml:trace contextRef="#ctx0" brushRef="#br1">33071 16733 7962,'-29'-21'62,"7"4"1,3-5 0,2 1 0,0 4 0,-2 1 696,1 2 1,7 0-1,3-1 332,2 1-467,-5 6 0,9-1 113,-2 9-596,2 3 0,2 17 1,0 4-1,0 3 1,0 3-1,0 3 1,0 7 525,0 5 1,0 1-545,0 6 0,-6 2 0,-4 6 0,-2 3-24,-3 2 0,0-3 1,-4 4 0,1-4 0,-4 2 1,2-2-109,2-7 0,2-6-270,2-11 0,2-3 1,1-8-1467,1-4 1131,7-8 0,3-9 0,9-6 0,4-2-1269,1-2 1,0-6 1209,1-9 0,-1 2 672,0-7 0,0 0 0,1-4 0</inkml:trace>
  <inkml:trace contextRef="#ctx0" brushRef="#br1">33085 16761 7962,'8'-28'61,"-3"-1"1,-4 2 329,-1 4 1,0 2 183,0 7 0,-1 1 0,-4 4 0,-4 4 332,-4 4 1,-3 7-583,-3 3 0,-3 10 0,-6 7 1,-1 5-42,1 7 0,-5 2 50,-1-3-521,1 5 0,10-8 0,-1 6 0,0-4 1,4-1-419,5-4 1,3-2 0,7-4 0,2-3-881,1-1 1,4 3 57,3-6 1427,9 1 0,2-4 0,4-1 0</inkml:trace>
  <inkml:trace contextRef="#ctx0" brushRef="#br1">32787 17586 7962,'7'8'1003,"6"-2"251,-3-6 1,2 0-740,2 0 0,2 0 1,3 0-1,6-2-329,7-2 0,4-3-2227,7-2 2041,6-4 0,8 5 0,8-6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4094 10986,'-22'-14'-68,"1"0"1,7 0-1,0 1 1,1 2-1,2 3 1,3 0 552,2 0 0,2-1 0,9-4-223,5 4 0,9 2 1,6 7-1,8 0 1,10 0-1,7 0-25,6 0 1,7-1-1,3-2 1,5-2-228,5 2 1,-36 0 0,1-1-1,3 2 1,2 0 0,0-1 0,1 1-164,0-1 0,-1 0 1,0 1-1,-2 0-14,-3-2 0,-1-1 0,36 2 0,-9-2 1,-5 4-330,-8 1 1,-15-5 100,-20 0 237,-9 0 0,-6 5 0,-11 0 0,-11 0 0,-12 0 0,-9-1 0,-10-2-308,-5-2 1,-3-5 508,0 6 0,0-7 1,2 1-1,3-3 356,5-1 0,4 0-32,5 0 1,10 0 0,10-1 316,7 1 0,8 6-437,12 3 1,9 4 0,15 1-1,6 1 35,7 4 0,-3 2-319,0 2 0,-4 4 0,-9-4 1,-5 5-685,-3 5 1,-9-1 220,-8 5 0,-11 1 493,-9 5 1,-18 5 0,-11 3 0</inkml:trace>
  <inkml:trace contextRef="#ctx0" brushRef="#br0">2048 5630 10318,'-37'-21'51,"9"4"1,11-5 0,7 3 0,10 6 523,8 7 0,6 4 1,5 1-1,7-3-373,5 0 1,7-7-1,9 3 1,6-2 409,2 1-634,2-1 0,9 1 0,2-1 1,-2 1-1,-1 1 0,-5 2 1,-3 1-356,-5 0 0,-9-1 0,-12 3 0,-5-2-1348,-7 2 1483,-10 1 0,-15 4 0,-13 1 0,-8 2-64,-6-2 1,-4-2 244,-5-1 0,5-1 1,6-2-1,4-4 271,3 0 1,7-3 182,-2-4 1,10 0 0,5 1 0,8 2 299,5 1-1,12 6-26,7-6-404,7 7 1,9-3-1,2 7 1,1 4-1,-1 6-218,-2 6 1,-12 1 0,-7 6 0,-8 1-589,-9 2 0,-8 6-695,-9 0 0,-13 7 1239,-16-3 0,-10 11 0,-2 2 1</inkml:trace>
  <inkml:trace contextRef="#ctx0" brushRef="#br0">1408 7720 8389,'-14'-21'91,"1"0"0,5-2 0,11 4 0,16 3 1,18 2 605,12 0 0,12-1 0,6 1 0,2 1 840,2 4-1418,0-4 1,2 7 0,1-5-1,4 3 1,-1 2 0,0 1-1,-4 0-206,-5 1 0,-6-1 0,-9 3 0,-4-1-545,-4-2 0,-8 1-45,-13 4 1,-3-5-1,-9-1 103,-2-2 0,-10 5 515,-10-2 0,-9-2 0,-4 1 0,-4 0 505,-2-1 0,1 3-120,0 4 1,1 0 0,3 1 0,5 4 753,3 5 1,8 2-739,4 2 1,2 1 0,4 0 0,2 3-1044,6 1 0,9 6 78,4-1 623,4 3 0,2 7 0,-1 3 0</inkml:trace>
  <inkml:trace contextRef="#ctx0" brushRef="#br0">14076 3853 22361,'-27'-37'-935,"5"4"0,8 5 1,7 4-1,6 5 1,1 3-1,1 4 1063,4 2 0,-2-1 0,7 5 0,3-1 454,4 1 1,5-3 0,8 2 0,3 1-1,7 0 1,4 3-77,3 1 1,5 2 0,-3 2 0,0 2-261,0 6 1,-1 4-296,-6 5 1,-1 3 0,-4 6 0,-10 1-431,-12-1 0,-7 6 151,-8-1 1,-14 5 0,-10-5 0,-13 0 1067,-14 2 1,-7-5-452,-14 3 0,35-18 0,-1 0 0,-38 12 0,2-4 182,1-4 1,8 2-199,3-2 0,18-5 1,13-4 94,13 1 0,25-5-353,16-1 1,18 1-1,18-1 1,10-2 399,10-2 1,-34 2 0,0-1-518,3 1 0,-1-1-261,-1 1 1,0-1 0,-3-2 0,-1 0 0,31 0 0,-10 0 0,-14 1 275,-13 4 1,-15-3 0,-15 4 0</inkml:trace>
  <inkml:trace contextRef="#ctx0" brushRef="#br0">13678 4236 19586,'17'-20'-558,"7"-2"1,12 0 1753,13 3 0,16 9-511,-26 8 0,3 0-497,2-3 1,2 2 0,-1 2 0,1 0 0,2-1-1,-1-1 1,-2 2 0,-1 1 0,-3 0 0,0 0 544,35 0-847,-4 0 1,-2 0-1,-6 0 1,-7 0 0,-8 0-885,-4 0 0,-4 0 0,-3 0 998,-5 0 0,3 0 0,0 0 0</inkml:trace>
  <inkml:trace contextRef="#ctx0" brushRef="#br0">15299 4180 17789,'0'-35'-2664,"0"6"4164,0 9 1,4 12-1,1 10-1508,-2 10 1,-3 9-92,-4 7 0,0 2 0,-3 3 1,0 5-1042,4 3 0,3 7 186,5-1 870,-4 7 1,18-4-1,-3 7 1</inkml:trace>
  <inkml:trace contextRef="#ctx0" brushRef="#br0">16294 11217 8447,'-10'0'-691,"1"0"0,6-2 685,-2-3-58,4 4 168,1-5 1,0-1 0,0-2 99,0-4 1,0 4 0,0-1-56,0-1 0,0-2-15,0-1 0,0 0 0,1 0 218,4 0 0,-4-1 21,4 1 1,-3 0 0,-2 0 725,0 0-234,0-1 0,0 1 87,0 0 1,0 4-420,0 1 1,4 7-169,1 2 1,0 7-252,-5 7 0,0 5 0,0 1 0,0 2 205,0 4 1,0 1-299,0 1 1,0 0 0,0 1 0,2-1-314,2 1 0,-1-2 231,7-4 1,-1 3 0,6-7-1,0-2-13,4-1 0,5-4 64,9-2 1,5-4 0,11-7-1,8-4-27,8-5 0,4-2-42,2-3 1,2 6 0,1 0-1,4-1-115,1 2 1,-7 0 203,-1 4 1,-1 2 0,-8-3 0,-1 4 57,2 1 1,-6-5-33,0 0 1,-8 0-1,-11 4 1,-3-2 276,0-2 0,-12-5 9,1 6 0,-8-7 1,-5 3 1161,-2 0-1089,-6 2 0,4 4 0,-9-1 575,-3-2-754,4 0 1,-10-1 0,4-3-94,0-4 0,3-1-25,0-1 1,-3 1-1,3-2 1,-1-1-469,-1-2 1,4 0-2193,-3 5-1508,4 0 4070,1 12 0,6 10 0,2 14 0</inkml:trace>
  <inkml:trace contextRef="#ctx0" brushRef="#br0">4763 12610 8566,'-9'0'2314,"1"-2"-1975,2-2 1,3 2-1,7-3 1,7 4-1,7 2-193,5 4 0,4-3 0,3 2 0,3-2-242,5-2-166,-3 0 0,5 2 0,-6 1 0,3 1 1,-1 0-1,-3-3 0,-6-1-1847,-5 0 1741,-3 0 1,-13 0-1,-7 2 1,-13 1-398,-13 2 1,-10 1 848,-10-1 0,-2 3 1,-5 4-1,4-1 758,1-1 1,1-1-148,6 5 0,2-4 1,6-1 421,5 2 0,16-3-552,4 2 0,14-7 1,11 2-1,10-4 304,11-1 0,10-1-1222,5-4 0,8 2 0,2-5 0,-2 2 353,-2 2 0,6-10 0,0-2 0</inkml:trace>
  <inkml:trace contextRef="#ctx0" brushRef="#br0">8986 12638 8425,'0'-14'-795,"-2"2"221,-2 2 0,-4 4 642,-6 6-85,6 0 17,1 0 0,7 6 0,0 2 0</inkml:trace>
  <inkml:trace contextRef="#ctx0" brushRef="#br0">10180 12695 8369,'-19'2'-259,"-1"1"0,-1 2 0,1-2 0,2-2 0,3-1 1575,0 0 0,7-1-665,4-4 0,2 2 0,4-5-303,2 2-207,4 1 0,7 5 1,-1 0-1,2 0 0,1 0 549,2 0-679,6 0 0,-3 0 0,7 0 0,-1 0 0,1 0-173,-1 0 0,2-5 1,0 1-1,0 0-244,-3 3 1,-8 1 63,0 0 149,-3 0 0,-4 1 0,-4 3 20,-8 0 0,-12 7 0,-12-3 0,-5 2 153,-4-1 0,3-1 206,-3 2 0,3 2 1,3-4-1,4 0 1081,4-3-841,3 3 1,9-7 0,9 4 406,11-3 0,9-4-537,11-3 0,0 4 0,7-6 1,1 3 28,-2-1 0,1-1-559,2 1 0,-1 3 1,-3-3-1,-6 4-1699,-7 1 893,2 0 0,-13 1 1040,0 4 0,-6 3 0,-8 6 0</inkml:trace>
  <inkml:trace contextRef="#ctx0" brushRef="#br0">11958 12681 8331,'-15'0'-109,"1"0"0,0 0 0,0 0 0,-1 0 1,1 0 1121,0 0-441,0 0 0,4 0 1,2 2 26,2 2 0,8-2 0,9 3 1,5-4-120,3-1 1,11 0-228,-2 0 0,10 0 0,1 0 0,6 0 215,2 0 0,2 0-439,-2 0 1,-2 0-1,4 0 1,-2 0-134,0 0 0,1 0-54,-6 0 0,-5 0 1,-6 0-1,-5 0-508,-7 0 444,-10 0 1,-4 0 0,-12 0 0,-7 2-311,-8 3 0,-11-2 119,-5 6 0,-5-1 1,-4 3-1,-4-1-240,1 1 1,-5-3 565,2 1 0,4-4 1,4 3-1,5 0-31,7 0 1,0-5 236,4 1 0,9 3 1,14-3 633,4 0 0,5-4-75,11-5 1,8 2 0,5-7 0,6 1 528,4 1 0,1-5-812,4 4 0,1-2 0,-2 0 0,-1 1 185,-2-1 0,-1 3-519,6-1 0,-8 4 0,-7-3 1,-7 2-336,-5 3-1089,-2 1 0,-8 2 0,-7 2-1344,-12 2 0,3 0 2707,-4 5 0,-3 0 0,-5 6 0</inkml:trace>
  <inkml:trace contextRef="#ctx0" brushRef="#br0">13536 12752 8255,'-16'0'106,"-3"0"0,-3-1 652,0-4 1,6 3 0,10-3-267,4 4 1,0 1 0,12 0 0,1 0-90,2 0 1,2 0-1,4 0 1,5 0 261,3 0 1,6 0 184,0 0-568,7 0 0,-2-2 1,9-1-1,4-3 1,1 0 738,0-1-893,0 2 1,5 1-1,1-1 1,2 2 0,0 0-1,-4 0 1,-9-2 27,-7 2 0,-6 1-133,-5 2 0,-7 0-250,-3 0 240,-10 0 0,-7 2 1,-8 1-1,-2 3 261,-3 2 1,-2-3-263,-1 4 0,4-6 1,1 4-416,-2-1 0,0-3-430,1 7 0,2-6-2775,4 6 3608,2-1 0,-11 6 0,5-1 0</inkml:trace>
  <inkml:trace contextRef="#ctx0" brushRef="#br1">15967 12681 8570,'-8'0'-1117,"-5"0"1,4 0 1768,-4 0 1,4 0 844,-1 0-1089,7 0 0,-2 0 0,10 0-187,5 0 0,2 0 0,3-2 0,0-1-156,4-1 0,5-6-119,9 5 0,-1-1 1,6 3-1,1-3 27,2-2 1,2 3-46,0-5 1,-1 6 0,1-4 0,-2 1-381,-3 4 1,-5 2-33,-9 1 1,-4 0 0,-7 1-92,-4 4 1,-13 3 342,-11 6 0,-8 0 0,-1 1 0,-3-1-37,-1 0 1,-5 0 286,-1 0 1,1 1 0,6-1 0,4-1 352,4-4 1,3-1 565,2-3 0,3-4-213,6 4 1,8-10-458,16-4 0,3-4 1,8-1-1,2 0-42,1-1 0,6 1-487,-1 0 1,3 0 0,2 1 0,0 2-1768,-1 2 2029,1 5 0,0-8 0,-1 4 0</inkml:trace>
  <inkml:trace contextRef="#ctx0" brushRef="#br1">17218 12638 8522,'-28'0'44,"-1"0"0,1 0 0,1 0 1,3 0 501,5 0 1,8 5 0,3 1 259,2 2 1,3 0-1,9 2-474,8-6 1,2-2-1,6-2 1,0 0-23,1 0 0,2 0-963,8 0 397,-3 0 1,5-2 0,-7-1 0,2-1 0,2-1-2253,1-1 1086,6 4 1344,-8-4 0,10-1 1,-5-1-1</inkml:trace>
  <inkml:trace contextRef="#ctx0" brushRef="#br1">18228 12638 12362,'-7'-1'134,"7"-4"0,7 3-609,7-2 0,6 2 0,6 2 0,4-1 475,3-4 0,13 3 0,-2-4 0</inkml:trace>
  <inkml:trace contextRef="#ctx0" brushRef="#br1">18526 12766 8550,'-19'0'298,"0"0"894,2 0 0,9 0-831,8 0 1,8 0-540,11 0 0,5 0 0,9 0 0,5-1 178,3-4 0,8-3 0,1-6 0</inkml:trace>
  <inkml:trace contextRef="#ctx0" brushRef="#br1">20161 12624 8434,'0'-14'-417,"0"0"-239,0 0 688,-6 6 1,3 0 0,-7 5 0,-1-2 0,-1 2 0,-3 1-311,1 2 292,6 6 1,-4-4 567,2 3 0,2-4 52,-1-1 0,6-6 399,-2-3-320,3 2 0,2-1-96,0 4 0,-4 4-421,-1 0 0,0 1 0,3 9 1,-1 1 103,-1 1 1,-3 7-187,2 0 0,2 2 1,-5-4-1,2 4 53,3 1 0,1-5-162,2 2 0,-4 2 0,-1-2 0,2-2-284,1-1 0,4-2 193,2 0 0,4 0 1,7 1-1,-1-3-214,0-2 0,7 2 105,2-2 151,10-4 0,-1 5 1,6-6-1,3 0 1,5-1-217,6 1 261,3 0 1,2-5-1,-2 0 1,-1-3-1,0-5 71,4-6 0,-6-5 1,5 0-1,-1-3 236,-1 0 1,-1-5-132,2 3 0,-8 2 0,4 0 1,-6 1 71,-4 4 1,0 6-141,-5 1 0,-2 2 0,-8-1 1,-3 4-6,-5 4 275,-10 1 172,4 6-46,-18-4-440,3 4 0,-7-6 1,0 0-1,-3 0 1,0 0-25,-2 0 0,-1-2 1,1-2-1,0-6-1026,0-3 1,0-1 137,-1 0 847,7 0 0,2-7 0,6-1 0</inkml:trace>
  <inkml:trace contextRef="#ctx0" brushRef="#br1">3669 8345 6395,'-8'0'-505,"0"-5"524,3 1 1,3-3-26,-2 3 6,2 2 0,2-4 0,0 6 0</inkml:trace>
  <inkml:trace contextRef="#ctx0" brushRef="#br1">3612 8331 8264,'-7'-8'2101,"6"-5"-1594,-5 12 1,6-7 1082,0 3 29,0 3-379,0-4-837,0 6 1,-5 6-217,0 4 1,-6 3 0,2 1-1,-6 2 39,-4 3 1,2 3 0,-7 6 0,-3 2-92,-4 3 1,-6 5 0,-5 8 0,-2 1-170,-4-1 1,2 5 0,-4-1 0,-1 2 37,1 1 0,4-8 0,-1 3 0,2-6-70,3-4 0,-1 3 0,2-4 0,3-3 112,5-5 0,8-1 0,2-6 0,1 1 146,0-4 1,10-4 0,-3-2-1,4-2 244,3-2-191,2-5-571,6 2-389,0-6 1,0-2 0,2-2-1428,2-6 1,4-2 584,7-3 0,-1-5 1557,0-4 0,6-3 0,3-1 0</inkml:trace>
  <inkml:trace contextRef="#ctx0" brushRef="#br1">3114 8430 8514,'-14'-14'387,"1"5"2969,4-1-2527,-4 1 0,19 1 0,2 3-553,8 3 0,9 2 0,-1 2 0,3 1-86,1 2 1,6 0 223,-1-5-346,6 0 1,-2 0-1,5 0 1,-1 0-1,-1 0 225,-2 0 1,-8 4 0,0 1 0,-7 0 312,-2 1 0,-8 2 201,-9 6-549,-2-6 1,-4 10 0,-2-4 0,-6 2 0,-2-1 24,-3 0 1,1 4-1,1 0 1,2-2-1949,2-1 1,4 3 439,-4 0-3954,6 0 5179,-4-5 0,14 6 0,0 2 0</inkml:trace>
  <inkml:trace contextRef="#ctx0" brushRef="#br1">1138 10094 8251,'0'-16'196,"0"-2"0,0 0 0,0 0 1,0 2-1,0 2 2260,0 0 0,0 4-1780,0 1 0,0 12 1,0 3-1,0 10-227,0 8 0,0 3 1,0 3-1,0 3-200,0 5 0,-5 3 0,0 2 0,2-1-220,2 1 1,-1 1-180,-3 4 0,4-4 1,-4 3-1,3-3-683,2-1 1,-1-5-217,-4 0 1,4-7 0,-4 1-2654,3-7 685,-4-4 3017,-2-13 0,-6-8 0,0-8 0</inkml:trace>
  <inkml:trace contextRef="#ctx0" brushRef="#br1">825 10534 8251,'0'-14'686,"-5"0"3307,1 0-3174,-1 0 1,11 1-1,4 3 1,2 6 782,3 2 0,5-3-1042,4 1 1,3-6 0,3 5 0,1 1 501,2-3 0,5 1-959,-5-3 0,7-4 1,-4 3-1,2-2-810,0-2 0,-6-1 317,1 1 1,-3 1 0,-2 2-1,-1 2-3393,-3-2 0,-4 3 934,-5-1 2849,-7 5 0,4-8 0,-4 4 0</inkml:trace>
  <inkml:trace contextRef="#ctx0" brushRef="#br1">1422 10307 8466,'14'0'1152,"-1"1"539,-3 4 0,2-2-786,-2 7-526,2-7 1,-2 11 0,-1-1 0,1 6-1,-1 3-336,1 3 1,-2 2 0,1 2 0,-4-1-495,-4 0 0,-1 1-457,0-1 772,0 1 1,-4-7-1,-3-5 1,-1-4-26,-3-4 0,5-7 1,1-2-1,4-8 451,1-5 0,0-7 308,0-4 0,0-3 0,0-3 0,0-1-59,0-3 0,8-5 0,4 1 0,6-1-364,-1 1 0,4-2-368,-2 7 1,6 0-1,-2 6 1,3 3-559,-3 5 0,3 5-827,-7 5 1,4 2-1,-4 7 1,-1 0-1877,-2 0 3454,-9 7 0,6 1 0,-5 6 0</inkml:trace>
  <inkml:trace contextRef="#ctx0" brushRef="#br1">1906 10406 8251,'9'0'-1291,"1"0"2754,-7 0 1,8-1 0,-5-2 121,2-2 0,-5-6 1,2 1-433,-4-2 0,4-2 0,0-1 707,-2 1-1591,-1 0 0,-4 1 0,-3 4-289,-4 4 1,-4 3-250,-1 2 1,5 7-1,-1 2 1,-1 4-643,-2 1 1,4 5 426,-1 0 0,7 5 0,-3-5 1,1 0-460,0 1 0,1-4 503,4 3 0,0-3 0,1-2-332,4 0 857,3-6 1,6-2-1,0-6 1,1-1 562,-1-4 1,0-3-407,0-6 1,0 0 0,1-2 0,-1-1 525,0-2 1,0 0 778,1 4-1787,5 1 1,-4 5 0,3 1-1,-3 2 1,-2 2 0,0 3-5743,0 1 5982,1 0 0,-1 0 0,0 0 0</inkml:trace>
  <inkml:trace contextRef="#ctx0" brushRef="#br1">2275 10165 8251,'0'9'937,"0"1"0,0 1 429,0 1 1,5 3-1,1 0 1,1 3 417,-1 1 0,3 6-961,-4-1-1123,6 3 1,-8-1-1,7 0 1,-1-3 0,-1 3-303,-3 1 1,-3-5 0,-1-3 0,2-2-4624,2 2 5225,0-10 0,-18 10 0,-3-11 0</inkml:trace>
  <inkml:trace contextRef="#ctx0" brushRef="#br1">2318 9994 8251,'0'-14'1057,"0"0"1,0-1 0,0 1 1402,0 0 1,0 0-54,0 0-1892,0-1 1,2 8-1566,2 2 1,3 5 0,4 5 0,-3 4-1946,-2 4 1,5 1 2994,-2 0 0,-2 0 0,-1 0 0</inkml:trace>
  <inkml:trace contextRef="#ctx0" brushRef="#br1">2432 10264 8251,'0'14'716,"0"-4"1,0-1 520,0 2 0,0 2 1614,0 1-2380,0-6 0,0 5 0,1-4-1227,4 4 385,3 1 1,1-6 0,1-3 126,1-4 1,2-2 0,-1-5 0,-1-7 229,-1-4 1,-1-9 192,5 3 1,1-4 0,-1-2-1,0 2 860,0 4 1,1-3-594,-1 7 1,-5 1-1,1 5 1,1 3-23,1 6 0,3 2-729,-1 2 0,-5 3 1,1 5-1,1 8-1066,1 4 1,1-1-90,-3 5 1,2-5 0,-4 3 1459,0-1 0,11 4 0,-3-3 0</inkml:trace>
  <inkml:trace contextRef="#ctx0" brushRef="#br1">2915 10094 8251,'5'-15'177,"0"1"0,-2 0 1645,-2 0 1,1 6-249,3 3-1013,-4 4 1,7 1 0,-5 1 0,2 5 0,0 7 0,-1 6 0,3 2 1046,1-1 0,-4 5-1758,6-1 1,-5-2 0,3 0 0,-2 0-1077,-3 1 1,3-6-813,-1 2 0,0 1 1,-5-1-2005,0-1 4042,0-2 0,0-9 0,0 0 0</inkml:trace>
  <inkml:trace contextRef="#ctx0" brushRef="#br1">3000 9767 8198,'8'-7'515,"-1"-2"747,-1-4 0,-5 4 0,6 1-31,-1 2 1,2 1-1278,6 5 0,-4 0 0,-1 0-990,2 0 0,5 6 0,0 4 0,-4 2 1036,1 2 0,0 7 0,1 1 0</inkml:trace>
  <inkml:trace contextRef="#ctx0" brushRef="#br1">3214 10079 8198,'0'15'1406,"0"-1"1704,0 0-2135,0-6-443,0-2 1,1-6-1,4-1 1,4-4-387,4-4 0,1-4 0,1-1 1,0-2-278,4-3 0,-1 2-320,5-7 399,-5 6 1,2-2-1,-6 6 1,1-1-1,-3 1-182,-2 0 13,2 0 1,-5 4-456,2 1-90,-2 6 191,-7-4 682,0 7 166,6-6 1,-5 3-1,6-5 929,-1 2-916,-4 1 0,9 11 1,-5 4-1,0 4 466,1 5 0,4 3-416,-2 6 0,4 6 0,1 0 1,0 3 426,1 2 0,-6 4-663,0 4 1,-5-7-1,0 1 1,-2-3-22,-2-2 1,-11-9-108,-3 1-609,-10-9 0,2 0 0,-7-9 0,1-6 0,0-2 0,-1-2 1,1-2-4819,-1-2 5455,7-4 0,-5-6 0,5-1 0</inkml:trace>
  <inkml:trace contextRef="#ctx0" brushRef="#br1">1948 10776 10322,'0'-11'1842,"2"8"1,3 12 193,4 12 1,-1 12 0,1 5 0,2 3-1624,2 2 1,1 4 0,1 2 0,-1 0 0,-2 2 0,-1-3-1045,-1 1 1,-2 4-1,1-8 1,-4-5 146,-3-10 0,-2-8 0,-2-8 1,-4-1-156,-8-4 1,-5-4 0,-7-10 0,1-4 613,-5-4 1,2-6 0,-6 0 0,4 2 207,2 1 0,1 2 48,3 0 1,1 4-1,7 2 1,3 4-172,1 5 1,5 5-249,3 9 1,2 4-1,4 1 1,2 2-155,6 4 0,2 0-78,3 3 133,-1-7 1,2 3-1,1-6 1,2-3-1,0-3-15,1-4 0,-4-6 0,5 0 0,-2-6-113,0-6 1,1-4 175,-1-1 0,3-7 0,7-2 0,-1-4-207,1-2 1,1-4 398,3 0 1,-3 0 0,1 4 0,-4 3 244,-3 2 0,-7 2 492,2 3 0,-4 8 889,-6-3-355,-3 9 0,-7-1 1613,-4 6-2050,3 0-769,-4 0 0,1 1 1,-1 2-1,0 4 1,-1 0-1,4 5 1,2 2-403,1 5 1,-2-2 29,-3 7 1,4-5-1,-4 3 1,3-2-838,2-2 1,2-1-28,3 2 1041,-4-9 1,7 9 0,-3-12 0,5 1 0,1-5 0,0-6 62,-2-6 0,1-5 309,4-5 0,-5-3 0,1-7 1,-1-1 755,-1-3 0,5 1-609,-4-6 0,-1 7 0,0-2 0,0 4 385,0 6 1,-3 2-461,4 7 0,-4 1 0,4 5-103,2 8 1,0 13-57,-1 11 0,3 2 0,-4 3 0,4 1-656,1 3 0,0-3 20,0 3 0,1-3 1,-3-3-1,-1-3-1641,-1-5 0,-6-3-417,6-2 2083,-7-6 1,3-4 0,-6-8-1,0-7 1,0-8 502,0-10 0,0-6 0,0-7 0</inkml:trace>
  <inkml:trace contextRef="#ctx0" brushRef="#br1">2801 10677 8198,'-1'-10'3410,"-4"1"-1499,3 5 1,-4 1-986,6 13 0,5 7 0,0 15 1,-1 2 965,3 3 1,-4 1-910,6 4-883,-6 1 0,10 1 0,-3 0 0,1 1 1,0-4-765,-2 0 1,-4-5-1,3 0 1,-2 1-3251,-3-1 0,-1-9 2225,-2 1 1,-5-9 1688,0 0 0,-12-3 0,1-2 0</inkml:trace>
  <inkml:trace contextRef="#ctx0" brushRef="#br1">2688 11259 8198,'0'-14'178,"1"2"0,2 0 1,4 3 1258,1-2 0,1-2-121,5-1-937,0 0 0,7 0 0,3-1 0,4 0 0,5-3-121,5-1 0,-1-1 0,0 2 1,3-1-606,1 2 1,0-2-343,-3 5 0,-3-3 0,-8 9 0,-4 0-610,-4 3 0,-3 3 46,-2 2 856,-6 0 0,3 2 0,-6 3 596,-2 4 365,-1 4 1,-4-4-1,-3-1 1,-4 0 751,-4 0 0,1 2 60,2 4-1192,-2 0 1,0 2 0,-3 1-1,2 2 1,0 0 0,1 0 0,-1 2-241,4 1 0,1-5-8,3 2 1,3-3-1,-2-2 257,2 0 0,8-6-28,4-3 1,3-5-1,2-5 1,3-6 386,1-6 0,4-5-245,-4-7 0,5 1 1,-5-1-1,-2 1 239,-1-1 0,-2 6-119,1-1 1,-3 7-1,-1-2 328,-1 3 0,-5 8-441,4 3 0,-6 10 1,3 4-1,-1 6 93,0 4 1,6-2-468,-2 7 1,4-5 0,1 3 0,1-2-1197,-1-2 1,0-3 163,0 0 1,0-7-1,1-4 1,-1-2-1496,0-2 1,-1-6 2586,-4-4 0,4-15 0,-5-5 0</inkml:trace>
  <inkml:trace contextRef="#ctx0" brushRef="#br1">4820 2587 8347,'-4'-14'92,"-1"0"0,2 0 1,1 0-1,2-1 1,0 1 3130,0 0-2900,0 0 1,2-1 0,2 1 0,6 2 0,2 2 0,3 5 1032,-1 4-1402,0 7 1,0 4-1,-1 9 1,-2 4-1,-3 4 1,0 2-368,0-1 0,-5 5 0,2 0 0,-4-1 0,-1-1-481,0 3 0,0-9 686,0 3 1,-1-7-1,-3 1-163,0-1 745,-1-2-284,5-12 0,0-7 0,0-11 0,0-6 0,2-7 276,2-3 0,3-1 0,5-2-97,2-3 1,-2 1 0,7-4-126,-4 1 0,0 2 1,-1 5-1,0-1 139,0 1 0,-6 6 322,-3 3-166,3 9 1,-7 1 104,4 9 0,-3 3 0,-4 11-336,-3 0 1,4 7 0,-4 1-53,3 0 0,-2 5 0,-1-5-143,2 0 1,1 5 0,2-3-1197,0 2 859,0-3 1,5 2-1,1-6 1,1-2 0,0-1-1862,1-2 1,2-1 862,4-4 1,0-2 1321,0-7 0,7-7 0,1-1 0</inkml:trace>
  <inkml:trace contextRef="#ctx0" brushRef="#br1">5403 2431 8759,'6'-14'2084,"-4"4"1417,3 1-2631,-4 6-72,-1-4 1,0 9-1,2 3 1,1 4 543,2 4-1508,0 1 1,-4 0 0,2 2 0,2 1 0,0 4-749,1 1 1,-4 2-1,4 4 1,-1 1 913,0-1 0,-1 7 0,-4 1 0</inkml:trace>
  <inkml:trace contextRef="#ctx0" brushRef="#br1">4820 4620 8075,'0'-19'121,"0"0"1,0 0-1,0 4 1,2-4-1,1-3 1,2-2 2697,-2 0-2435,5 7 0,-2-8 0,5 4 0,-3 0 0,0 1 0,0 3 0,3 1 0,0 2 374,-2-1 1,4 6 0,-3 1 0,2 2-580,2 3 1,-1 3 0,-2 4-376,-1 6 0,-7 4 1,2 5-341,-4 5 1,-1 2-1,-1 3 1,-4 1-656,-5 3 0,-2-3 691,-3 3 1,1-4 0,2-4 0,1-3 291,1-1 1,2-2 101,-1-5 0,-4-6 706,4-4 1,2-10-198,2-8-30,4 0 0,6-13 1,1 2-1,2-5 1,3-4 1810,2 3-1850,1 7 1,0-1 0,0 6 0,0 1 0,1 3 311,-1 0 1,-5 8 0,1 2-115,1 3 1,-3 9-136,1 2-713,-6 4 1,5 1 0,-5 2 0,2 1 0,0 4-801,1 1 0,1-3 0,4 3 0,-2 0-1199,2 0 1,-3-3 1230,2 5 1084,-1-7 0,5 4 0,0-7 0</inkml:trace>
  <inkml:trace contextRef="#ctx0" brushRef="#br1">5375 4563 8175,'0'-22'89,"0"3"0,0 4 924,0 0-236,0 1 0,0 0 1,0 0-1,1 0 0,4 1 239,5 3 0,-3 4 0,3 6 1,-1 2-404,-1 2 0,5 6-119,-4 9-465,4-3 0,-3 10 1,-3-2-1,1 1 1,-1 1-325,-1-3 0,0 0 1,-3 2-1,2-3-1018,-2-2 1074,-1-1 1,3-4 0,1-3 0,2-2-334,3-6 0,3-4 168,5-4 0,3-4 1,8-6 403,3-1 0,4-5 0,5-2 0</inkml:trace>
  <inkml:trace contextRef="#ctx0" brushRef="#br1">5019 6625 8067,'0'-14'208,"-4"-1"1,-1 1 0,2 0 0,0 0 0,-1 0 0,0-2 0,0-2 3207,3-1-2951,1 0 1,1 1-1,3-1 1,2 1 0,0 2-1,2 4 1,0 1-1,3 1 465,2-1 0,1 5 0,0 3-728,0 6 0,-4 11 172,-1 10-599,-5 3 0,7 3 0,-7 3 1,-1 5-1,-1 1-1682,-2-1 1333,0 3 0,-2-11 1,-1 5-1,-3-3 0,0-2-22,-1-4 1,-2-7 0,3-1 590,-2-7 1,4-6-225,0-10 480,2-3 1,2-14 0,2-5 0,1-6-1,3-4 196,2-2 1,3-2-1,7-2 1,1 2 11,-2 3 1,0-1-231,2 6 1,-3 1 0,3 7 0,-3 4 986,-2 5-833,-6-1-68,5 15 0,-12-2 1,4 8-1,-4 6 1,-1 4 972,0 5-1092,0 3 1,0 2-1,0 0 1,0-1 0,0 1-312,0 0 1,0-2 0,0 3 0,0-3-1146,0-1 1,5 2 868,0-4-708,6 0 0,-2-3 0,9 0 0,2 0 1,1-4-2699,-1 1 2840,6-7 0,-4 2 957,6-3 0,-6-4 0,-1 6 0</inkml:trace>
  <inkml:trace contextRef="#ctx0" brushRef="#br1">5574 6525 8084,'0'-14'297,"0"0"1,0-2 0,0-1-1,0-2 956,0 1 0,5 3 0,1 2 0,0 2-321,0 1 1,6 1 0,-3-4 0,5 2-367,5 2 0,-3 6-184,3-2-677,-3 3 0,-2 4 1,0 3-1,-1 4 1,-2 4-1194,-2 1 1163,-5 0 0,7 2 1,-7 1-1,-1 2 1,1-1-1642,0-3 1781,-2 0 1,6-3-1,-5-1 1,3-1 504,2 1 1,2 2-1,4 1 514,0 0 0,-4 0-121,-1 0 1,-4-4 0,3-1-1,-2 2 379,-3 2 0,-1 6-719,-2 0 1,-7 0-1,-4-3 1,-4 1-201,-4 2 0,-5 0-285,5-5 0,-5-1 1,5-2-1,2-3-729,1-2 0,7-1-1993,-1-5 1,5 0 2833,-4 0 0,0-6 0,-6-2 0</inkml:trace>
  <inkml:trace contextRef="#ctx0" brushRef="#br1">8360 2815 8171,'-1'-14'676,"-2"-1"0,-2 1 1,2 0-1,0 1 2527,-2 4-3142,-3 9 1,0 8 0,2 8 0,-1 3-1,0 4 1,-3 4 0,2 2 0,0-1-1,2 0-709,0 1 1,-4-1-1,5-1 1,2-2-829,2-1 848,1-7 508,0 4 0,1-13 0,4-3 0,5-4 1,2-4 686,2-6-340,1-1 1,-1-12-1,2 5 1,1-2-1,2 1 561,-2 2 1,1 2 0,-1 0-298,2 0 1,2 6 0,-4 3 325,2 4-780,0 1 1,-3 0 0,1 1 0,2 4 0,-3 4-120,-5 4 0,1-4 0,-4 1 353,0 1 1,0-5 446,-3-1 0,-3-5-255,2-5 1,3-4 0,-3-9-24,-1 0 1,-1-6 0,-2 3-188,0-1 1,0 0 0,0-3-508,0 1-671,0 7 0,5-4 0,0 7 0,-1 1-5975,3 4 5672,0-4 1228,8 12 0,-1 1 0,0 8 0</inkml:trace>
  <inkml:trace contextRef="#ctx0" brushRef="#br1">8801 2858 8199,'0'-15'1247,"0"1"1,2 1 2546,3 4 1,-2 3-382,6 6-2969,-6 0 0,10 1 1,-5 4-1,1 4 0,-1 4 1,0 1-162,0 1 0,-3 0 0,3 3-644,-2 1 1,3 1 0,-4-2-858,-2 0 0,4 1 0,-3-4-1238,0-1 0,2 0 0,0 0 2456,2 1 0,2 5 0,4 2 0</inkml:trace>
  <inkml:trace contextRef="#ctx0" brushRef="#br1">7962 4492 8158,'-1'-19'-29,"-2"-1"0,-2-1 1,0 1-1,0 1 0,1 0 1,1 0 2038,1 2-1100,2 1 0,-5 2 0,0 4 0,2 9-239,2 10 1,1 13-1,0 2 1,0 4-636,0 5 1,0-3-307,0 4 0,0 0 0,0 0 0,0-3-751,0-1 0,0-6 623,0 0 1,0-7-1,1 2 1,4-5-67,5-4 0,-3-4 437,3-6 0,-1-2 1,6-2-1,-1-8 308,0-5 1,0 1 51,0-3 1,1-1 0,-1 1-35,0 1 1,5 4 0,0 3 13,-2 2 0,1 6 0,-1-2 0,2 3 43,-2 2 0,-1 0-331,-1 0 1,0 0 0,3 0 0,-1 2-55,-4 3 0,1-4 98,-5 4 1,-1-4 0,0-2 196,-1-4 1,-3-3 303,-4-6-463,0 0 0,-4 0 0,-3-1 1,1 1-1,0 0-815,2 0 0,-2 0-2345,1-1 3053,-6 7 0,10 2 0,-6 6 0</inkml:trace>
  <inkml:trace contextRef="#ctx0" brushRef="#br1">8446 4436 8255,'6'-15'-57,"-3"0"0,7-3 1201,1-1 0,6 5 0,2 4 0,0-1 0,0 0 533,0 2 0,0 3-1481,-5 6 0,0 0-280,1 0 0,-6 6 0,-1 5 1,-2 6-1,-4 5-120,-5 1 0,-5 3-301,-6-2 1,1 1 0,2 1 121,1-3 1,1-5 0,-4 1 478,4-4 412,-4 0-212,12-1 1,2-8 0,12-4 0,6-7-762,3-3 1,2 0-110,4-1 574,7 2 0,-5 7 0,5 0 0</inkml:trace>
  <inkml:trace contextRef="#ctx0" brushRef="#br1">7394 6141 8117,'0'-22'417,"0"-3"1,0 6 0,0 2 0,0 1 0,0 2 460,0 0 0,4 9 0,1 10 1,0 12-1,0 10 0,-1 6-703,0 5 1,-3 3-1,-1 2 1,0-1-467,0 1 1,5-5-1,0-2 1,-1 0-448,3 1 1,-6-6 0,6 1 0,-3-7 209,1-6 0,6-9 482,-1-6 0,-3-4 1,3-6-1,1-8 282,2-8 0,-1-7 185,-2-4 0,2 3 0,-2-3 0,2 5 134,3 4 1,-1 2-1,0 6 1,0 0 430,1 3-926,-1 9 1,0-3 0,0 7 0,-1 2 79,-4 3 0,4 3-157,-4 6 1,-1 0-5,2 0 193,-7 1 0,8-9 0,-6-6 341,-2-8 0,3-5-367,-1-1 0,4-6 0,-2-4 0,-1-3-161,0-1 1,6-1-1,-3 1 1,2-1-907,-1 1 0,1 6-175,-7 3 1,3 9 0,-4 4 1095,2 0 0,-1 4 0,-4-4 0</inkml:trace>
  <inkml:trace contextRef="#ctx0" brushRef="#br1">7977 6269 8128,'14'-19'214,"-2"1"1,0 0 2110,-3 2-1652,7 2 0,-5 0 0,5 0 0,-1-1 0,3 1 0,-1 2 0,-1 2 279,-2 5 1,0 4 0,1 1-1032,-1 0 1,-2 6-239,-2 4 1,-2 7-1,-5 4 1,2-1-393,-2 1 1,-1 2 4,-2-4 1,-5 2 0,0-4-7,2 2 0,1 0 660,2-5 1,2-4 0,3-2 210,4-2 0,4-1 138,1-5 1,2 0-1,3 0 1,3 0 426,0 0 0,-2 0-277,-5 0 0,-3 8 0,-2 4 0,-5 7 693,-4 3 1,-7 2-772,-4 4 0,-10 1 1,-9-1-1,-5 1 92,-3-1 0,-2-6-377,6-3 1,1-3 0,7-3 0,3-2-771,1-2 264,8-6 0,9 2 0,8-10 0,7-2-2054,7-1 0,2 1 2474,4 7 0,3-6 0,-5-2 0</inkml:trace>
  <inkml:trace contextRef="#ctx0" brushRef="#br1">14431 5374 8367,'-14'-8'107,"5"-5"1,-1 5 0,1-1 0,-1 1 0,2 0 0,1 0 1734,-1-3-1129,4 5 1,-2-2 0,6 3 0,0-4-153,0-4 1,6 5 0,4 3 0,3 4-339,1 1 1,0-2 0,2-1 0,1-2 108,2 2 0,6 2 46,-1 1-391,-3 0 0,6 0 1,-5 1-1,1 2 1,-1 4-1,-1 1 1,-2 1-233,1-1 0,-8 5 149,2-4 0,-10 8 1,3 2-1,-2 0-143,-1 2 0,-1-4 74,-7 7 0,-6-5 0,-7 3 1,-2 0-49,2 0 0,-4-3 95,2 5 0,0-7 1,5 4-1,1-2 125,4 0 1,-2 0 0,6-5 0,2 0 97,1 0 0,2 1-43,0-1 0,7 0 0,2-1 0,4-2 143,1-2 0,2-6-18,3 2 1,-2-2-1,5 0 1,0 2 307,0-2 0,-4-1-221,1-2 1,-2-2 0,0-1-263,2-2 1,0-4-346,-4 4 0,-1-1 0,0 3-461,0-2 1,-1-1-621,-4 1 0,4 3 1414,-4-2 0,4 2 0,1 2 0</inkml:trace>
  <inkml:trace contextRef="#ctx0" brushRef="#br1">15213 6412 5754,'-7'0'0,"-6"0"0,5 0 0</inkml:trace>
  <inkml:trace contextRef="#ctx0" brushRef="#br1">15242 6554 8158,'8'-2'-853,"-2"-1"1,-1-3 794,0-2 0,1 0 0,-3-3 1,2 1 226,-2-1 0,-1 3 0,-2-1 117,0-2-152,0-2 0,0 4 0,-2 1 0,-1 0 0,-2 0 183,2-3 0,1 3-108,2-1 1,-1 4-36,-4-5 1,3 6-107,-2-6 1,0 7 99,0-2 0,2 2 0,-4 0 419,0-2-124,4 1-176,-4-3 0,4 6 119,-3-4 1,4 2 29,-4-2 0,2 3 111,-2-2 272,4 2 371,-6 2-439,7 0 451,0 0-1078,0 6 0,2-4 0,1 4-68,2 1 0,-1-4 0,-4 6 0,0 2 91,0 2 1,5 1-182,0 0 1,0 5 0,-5 2-105,0 1 1,0-3-1,0 5 1,0 1-1,0 2 2,0 1 1,0 5 174,0 1 1,0-1 0,0-5-20,0 1 0,0-6 0,0-1 6,0-1 1,0 3-1,0-5 218,0-2-196,0-8 1,1-2-354,4-7-251,-3 0 0,5-5-995,-2 0-92,-3-6-101,10 10 1,-8-6-888,5 7 2631,-6 0 0,4 0 0,-7 0 0</inkml:trace>
  <inkml:trace contextRef="#ctx0" brushRef="#br1">15356 6753 8158,'7'1'-1447,"-2"4"1362,-3-3 1,-2 6 173,0-4-413,0-2 343,0 4 24,0-6 1,0 2-20,0 3-195,0-4-22,0 5 105,0-6 0,-2 5 81,-3 0 25,4 0 246,-5 1-232,-1-4 0,6 5-1,-4-2 1,2-3 0,0 4 39,-2 0 51,0-4 0,4 4 333,-4-6-51,3 7 1,-6-6 171,4 4 389,2-3-27,-4 4 114,6-5 626,0 6-229,0-7-228,0 0-237,0-7-762,0 6 0,0-7 0,1 5-87,4-2 1,-2 0 0,7 4-58,1-4 1,1 3-183,3-2 1,-1 1 0,0-1 0,2 0-147,3 0 0,-3 3 187,3 1 1,1 0-1,1-2 9,1-2 1,0 2 0,3-3 0,-1 4 0,0 1 14,-2 0 1,3 0 68,-6 0 0,0 0 0,-5 0 44,0 0 1,-4 0 93,-1 0-349,-6 0 1,4 1-314,-7 4 0,-7-3 0,-1 4-877,1 0 0,-1-4 462,3 3-1819,3 2 2728,-10-5 0,4 11 0,-6-5 0</inkml:trace>
  <inkml:trace contextRef="#ctx0" brushRef="#br1">15341 6881 8158,'-6'-8'1422,"4"-5"0,-5 12-723,2-4 1,3 2 1051,-2-2-758,2 3 0,4-9-488,2 7 1,-1-1 0,5 3-57,-1-2 1,4 0-230,-2-5 1,-1 6 0,2-4 0,1 3 207,1-1 0,2-6-192,1 1 0,-1-1 0,0 0 0,2 2 219,3-2 1,-2-2-264,7-1 1,-5-2-1,3-1 1,0-2 136,0 1 1,-3 1-229,5-2 1,-2 3-1,3-4 1,-3 1 97,-1 0 1,3-2-193,-5 2 0,4 4 0,-4-4 0,0 1-251,2-1 1,-5 3 183,3-2 0,-4 2 0,0 2 124,-1-1 0,-5 6 119,1-1 9,-7 7 102,3-9-393,-6 10 1,-1-4-179,-4 6 1,2 4 0,-5 3-134,1 1 0,1-5-48,1 2 1,2 2-308,-6 3 358,6-4 202,-10 7 1,11-10 0,-4 5 51,0-2 0,3 4 63,-7-6 1,5 6 54,-4-5 1,4 1-104,-4-1 1,4-2-4,-5 6 0,6-5 0,-4 2-228,2 0 1,-6 0 42,3 4 221,-4 3 0,4-7 0,-1 5 0,-2-2 0,-4 4-75,-3 4 0,0-1 0,3 3 0,-1-3 3,-2-2 0,0 2-38,5 3 221,0-3 1,-5 3 0,0-8 0,1-2 0,2 2-24,2 2 1,0 0 0,0-2 0,0-2-108,-1 2 0,1 0 48,0-1 0,0 2 0,-1-2-137,1 2 189,0 3 1,1-1-1,2-1 1,3-2-50,2-2 0,0-1-19,1 1-95,3 4 247,-4-11 405,6 4-209,-6-6 1,4-6-1151,-2-4 0,4-1-786,4 2 0,-1 2 1680,7 7 0,-7-6 0,3-2 0</inkml:trace>
  <inkml:trace contextRef="#ctx0" brushRef="#br1">15327 6895 7689,'0'-10'1743,"0"1"0,0 4-109,0-4-927,0 6 1,0-5-344,0 3-210,0 3 1,-1-4-1,-4 6 1,-5 0 186,-2 0 0,-4 0-340,-3 0 1,3 0 0,-3 2 0,2 1-122,-2 2 1,-2-1 63,-2-4 41,-4 0 0,6 5 0,-4 0 0,1-2 0,1-1 55,0-2 0,-3 0 1,4 0-18,-1 0 0,-2 0 0,5 0-30,-3 0 0,6 0 0,-2 0 0,3 0 72,2 0 27,0 0 1,0 0 301,-1 0-318,8 0-548,0 0 1,9 0-676,3 0 0,2 0 1147,8 0 0,-1 6 0,0 2 0</inkml:trace>
  <inkml:trace contextRef="#ctx0" brushRef="#br1">15199 7307 8094,'0'-14'86,"2"-5"0,1-1 0,2-1 0,-1 0 0,1 4 0,0 1 1365,-2 2-1025,-1 0 1,-2 4-1,0 1 1,-2-1 1606,-3 3-1562,-3 0 0,-6 9-283,0 3 1,0 2-131,0 8 0,-1 4 1,1 1-1,0 4-29,0 6 1,1 0 0,2 8 0,3 3-316,2 5 0,-4-1 151,6 8 1,-1-3 0,6 2-1,4-4 17,5-4 0,2-6 196,2 0 1,5-8 0,2-3 0,-1-12 151,1-8 0,4-6-112,-1-1 1,-2-6 0,0-5 93,-1-7 1,2-5 0,-4-9-5,-1-1 1,-2-6 0,-2 1-1,-2-2-33,-2 2-1,-4-3-183,-6 3 0,0 4 0,0 2 0,0 5-101,0 3 0,-6 7 82,-4-2 1,-2 5 0,-2 4 0,-1 6-304,1 2 125,0 2 1,1 2-1,2 1 1,2 3-431,-2 2 1,3 1 46,-2 6 1,2-1 0,-3 0-139,2 0 0,6 2 1,-4 3-1,3 3 0,-1 2 727,2 0 0,-5-1 0,0 6 0</inkml:trace>
  <inkml:trace contextRef="#ctx0" brushRef="#br1">15242 7549 8094,'6'-27'0,"4"3"0,1 4 994,-2-1 1,4 6-142,-4-4 0,2 3 1,0 2 1059,-1-1-1099,-1 1 3,-1 0 0,0 6-87,-3 3 1,-5 8-522,0 2 0,-2 6 1,-7 0-147,-2 7 1,3-1 0,-2 7 23,-1 1 0,3 2 1,-1 3-1,-2 3-73,-2 5 0,-1 3-248,0 2 228,0 6 0,-5-2 0,0 8 1,0 4-1,0-1 514,0 1-363,0-3 1,3 1 0,0-1 0,1-4 0,2-6 245,0-7 0,5-4 0,0-8 1,2-4 112,3-4 0,1-8 321,2-1-945,0-7 1,2 3-162,3-6 1,-2-4-1,5-3 1,0 1-1381,0 0 324,-5-5 0,3 7 0,-4-3 1337,2 0 0,-2-4 0,4 3 0</inkml:trace>
  <inkml:trace contextRef="#ctx0" brushRef="#br1">16848 5971 8411,'-6'-14'109,"3"-1"0,-5 1 0,0 0 0,2 0 0,0 0 426,2-1 0,-2 1 0,1 0 0,1 1 1,-1 2 1982,0 2-2195,0 6 0,5 3 0,2 11 1,1 6-138,2 7 1,4 3 214,-4 1-462,6 7 0,-8 1 0,5 8 0,-1 4 0,-4 2 0,-2 2 0,-1 1-454,0 0 0,0 3 382,0 0 0,0-5 0,0-5 0,-1-7-77,-4-6 0,3-4-104,-2-5 0,0-10 259,0-10 1,2-10 49,-3-8 1,10-7-1,3-9 1,2-1 134,-1-2 1,5-7-53,5 2 1,2-1 0,-4-1 0,2 4 91,-2 1 0,4-3 15,-2 5 0,5 6 1,-5 8-1,-2 5 273,-1 5 0,-2 2-231,0 7 1,-1 3-1,-2 5 1,-3 8 375,-2 5 1,4 2-543,-6 6 1,3-1 0,-4 2-273,2 3 1,-1-3 0,-4 4-428,0-4 1,0-2 0,0 0-1,0-1-1231,0-3 1,0 1 982,0-6 0,5 0 886,0-5 0,-1-6 0,-4-1 0</inkml:trace>
  <inkml:trace contextRef="#ctx0" brushRef="#br1">17417 6412 8218,'10'-13'224,"-2"2"1,-1 1 485,1-1 0,7 3 1557,4-1-1902,-1 6 1,1-8 0,2 6 0,3 2 0,3 1-30,-1 2 1,4 0-1,-11 0-825,-1 0 0,-4 2 0,-5 3-897,-4 4 557,-3 10 1,-2-2 0,-2 7 0,-4 1 0,-7 2 105,-4 2 1,-7-1 0,4 1 722,-3-1 0,5 0 0,-5-1 0,3-3 0,2-3 0,7-9 1053,2-2-578,6 2 255,-4-10 1,19-2 0,2-10 0,3-2 0,2-2-58,0-1 1,6 1 0,-1 1 0,3 2-501,1 2 0,-6 1-437,-3-1 1,-3 2-1,-2 7 264,1 0 0,-1 0 0,0 0 0</inkml:trace>
  <inkml:trace contextRef="#ctx0" brushRef="#br1">18043 6397 8365,'8'-22'56,"-4"2"1,0 1 0,-1 0 0,1 1 1385,0 3 1,-3 5 647,-1 1-1624,0 6 0,-1-2 1,-4 11-1,-3 7 1,-2 6-174,1 3 0,1 2 0,-1 6 0,4 1-263,3 2 0,2 2-98,0-2 0,3-3 0,5 5 0,7-2-837,0 0 0,9-4 200,5-6 610,-1-5 0,13 1 0,-5-10 0,2-4 0,-1-5 90,-3-5 1,-2-4 0,-8-9 0,-7-2 274,-6-2 1,-5-2 42,-6-4 0,-7 1 1,-6 2-1,-6 1 79,-3-1 0,3 2-485,-5 0-64,7 5 0,-5-2 0,6 6 0,0 1 1,3 2-849,1 1 1,4 7-80,-2-1 1084,7 2 0,3 8 0,8 2 0</inkml:trace>
  <inkml:trace contextRef="#ctx0" brushRef="#br1">18782 6582 8232,'-9'-14'1458,"-1"0"1,7 4 5809,-2 1-5552,4 6-2087,1-4 0,1 7 0,2 2 0,2 3-4153,-2 4 4524,5 4 0,0 1 0,6 0 0</inkml:trace>
  <inkml:trace contextRef="#ctx0" brushRef="#br1">18938 6227 8307,'16'-37'669,"3"4"0,7 5 1,4 3 708,3 1 0,5 7 1,-5-1-1,-3 7 1397,-5 6-2626,2 4 0,-11 2 0,1 4 1,-6 5-825,-6 2 0,-5 9 428,-5 2 1,-3 3 0,-6-1 0,0-1-867,0 1 0,-1 2 440,1 1 0,2-1 0,2-3 0,5-5-35,4-3 1,1-2 741,0 0 179,6 0 0,8-4 0,10-2 0,3-2 0,3-1 253,3 1 0,2-3 0,3 7 0,-5 1 741,-3 1 0,-3 4-478,-4 3 1,-8-2-1,-11 5 1,-5 1 420,-9-1 0,-1 0-331,-12 2-879,-1 2 0,-5-10 0,1 3 0,0-5 0,-1-3-414,1-1 1,1-2 0,3 1-1,5-4-1851,3-3 1,2-2 930,0 0 0,4 0 1394,1 0 0,6-7 0,-3-1 0</inkml:trace>
  <inkml:trace contextRef="#ctx0" brushRef="#br1">19607 6269 8259,'4'-19'770,"3"1"1,1 2 407,3 5-198,1-2 0,-4 13 0,-3 0 0,-3 8 0,-2 6 0,-2 5 789,-3 5 0,-1 3-1785,-4 1 0,-2 5 0,4 0 0,-2 1-306,1 0 1,6-2-9,-2 6 1,3-7-1,2 4 1,0-3-912,0-4 1,8 2 450,7-11 296,-1 0 0,11-5 0,-4-1 0,1-4 0,1-4-371,0-3 0,2-7 0,-6-1 1,-2-2 864,-1-3 0,-2-2 0,0-1 0</inkml:trace>
  <inkml:trace contextRef="#ctx0" brushRef="#br1">19848 6497 8698,'0'-14'4132,"0"-1"-2059,0 8-763,0 0 1,0 18-1,0 5 1,0 5-1,0 2 697,0-1 1,0 7-1696,0-1 1,0 1 0,0 4 0,0-3-468,0-2 0,0 1-589,0-1 1,0 5 0,-1 1 0,-2-3-2048,-2-1 1,0-6 1287,5 0 1503,0-1 0,7 6 0,0-1 0</inkml:trace>
  <inkml:trace contextRef="#ctx0" brushRef="#br1">18654 3483 8475,'0'-17'18,"0"2"0,0 3 0,0-2 0,0-4 0,0-1 0,0 2 0,0 1 0,0 2 884,0 0 1,0-1 0,-1 4-466,-4 7 1,2 7 0,-7 16 0,1 4-282,1 4 0,-5 8 1,5 3-1,-1 5-188,-1 4 0,7-8-258,-2 4 1,4-10 0,1 2 0,0-2-96,0 0 1,0-4-524,0-5 674,6-13 1,2 6-1,6-12 1,0-2-1,1-2 111,-1-1 1,0-6 0,0-5 0,1-5 226,-1-3 0,0 0 98,0 5 0,-4 0 0,-1 0 0,2-1 231,2 1 0,-4 6-166,1 4 0,-1 2 1,6 2-1,0 0 203,4 0 0,-3 0-446,3 0 0,-3 0 0,0 0 0,1 0 43,2 0 1,0 0-60,-5 0 0,-1-2 1,-2-2-1,-3-6 311,-2-2 0,-1-3 292,-5 1-511,0-6 1,0-1-1,-2-4 1,-1 1 0,-3-1-367,-2-2 0,5-1 1,-2 1-1,3 3-734,2 5 1000,7 3 0,1 2 0,6 0 0</inkml:trace>
  <inkml:trace contextRef="#ctx0" brushRef="#br1">19251 2900 8475,'7'-42'551,"7"5"0,11 4 1,5 3-1,5 3 0,0 3 582,-1 5 1,0 10 0,-6 4-1,0 4-503,1 1 0,-2 0 0,-5 1-607,-8 4 0,-1 3 0,-9 6 1,0 2-1,-3 1 44,-1 2 1,-1 5-153,-4-5 45,3 6 1,-10-4-1,2 4 1,-1-3 0,0-1-1,3-4-602,2-1 1,1 0 567,5 3 0,0-4 0,2 4 58,2-3 1,4-6-81,6-1 0,1-6 1,1 2-1,1-3-648,2-2 1,0 0-778,-5 0 0,0 0 1521,0 0 0,1 0 0,-1 0 0</inkml:trace>
  <inkml:trace contextRef="#ctx0" brushRef="#br1">19706 3540 8411,'-9'0'1098,"-1"0"1,7 1-41,-2 4 1,4-2 0,1 7 353,0 1 1,0 2-54,0 1-1047,0 0 1,0 5 0,1 1-1,3 3 1,2 2 0,0 0 0,2 0 345,0-1 0,-3-2-1518,4 2 499,-6 3 0,8-7 0,-4 6 1,-1-4-1,2-2-670,0-2 1,-3-1-1,2 0 1,1 2 1030,0-1 0,2-3 0,4 0 0</inkml:trace>
  <inkml:trace contextRef="#ctx0" brushRef="#br1">6285 14273 7829,'-8'-6'-158,"-5"3"0,4-5 0,-4 0 0,-1 2 0,0-1 669,-1 4-332,7 2 1,-3-1 0,5-1 0,-2-2 249,-3 2 1,3 1 86,-1 2 0,4 0 494,-4 0-673,-1 0 0,1 0 297,-1 0-301,1 0 1,1 2 6,3 3 1,3-2-44,2 6 1,0-4-1,2 3 247,3-2 1,4 1-351,10-3 1,-1-2 0,5 3 0,3-4 17,0-1 0,8 0-116,-1 0 1,6 0-1,-2 0 1,0-1-69,1-4 1,5 3-35,4-2 1,1 2-1,-4 2 1,2 0 113,1 0 0,-1 0-79,-8 0 0,1 0 0,-5 0 0,-4 0-51,-5 0 1,0 0 53,-6 0 1,-5 0-451,-4 0-79,-7 6 0,2-4-554,-10 3 335,3-4 1,-9 1-1,5 1-1073,-2 2 0,-1 0 1243,-6-5 0,1 1 0,0 2 0,-2 2 546,-3-2 0,-1 3 0,-4-1 0,-3 2 0,4-3 0,-11 4 0,-2 6 0</inkml:trace>
  <inkml:trace contextRef="#ctx0" brushRef="#br1">6157 14515 8235,'-14'0'-35,"-1"0"704,1 0 1,0 0 1008,0 0-910,-1 0 0,6 0 1037,-1 0-1215,7 0 0,8 0 1,9 0 117,2 0 1,6 0 0,2 0 0,3 0 90,1 0 1,7 0-569,3 0 1,4 0-1,4-2 1,3-1 108,2-2 1,-4-1-221,5 1 1,0 4 0,5-5 0,-1 1 17,-4 0 1,-10 0-189,-8 5 0,-6-1 1,-4-2-891,-5-2 515,-10 0 0,-4 5 0,-10 0-2508,-4 0-1157,-4 6 4090,5-4 0,2 4 0,6-6 0</inkml:trace>
  <inkml:trace contextRef="#ctx0" brushRef="#br1">19237 7435 14405,'-14'-6'-451,"0"-2"1</inkml:trace>
  <inkml:trace contextRef="#ctx0" brushRef="#br1">18597 5473 12347,'-14'0'-2,"5"-4"0,1-3 1,0 1 520,0 0 1,3 1 0,-4 5-86,-2 0 1,4 1-1,3 4-160,2 5 0,4 2 42,2 3 1,3-6-135,2 0 1,4-5-1,-4 0 1,4-2 303,1-2 0,0 0-317,0 0 1,1 0-1,-1 0 1,0 0-74,0 0 0,1-2 404,-1-2-567,0 2 0,-5-6 0,1 5 1,-1-3-1,1-1-146,-1 1 1,-4-3-52,5 4-69,-7-6-278,3 9 142,-12-10 1,3 10-1668,-7-3 1508,1 4 0,-6 1 635,1 0 0,0 0 0,0 0 1</inkml:trace>
  <inkml:trace contextRef="#ctx0" brushRef="#br1">9640 14174 8219,'-9'-2'200,"1"-3"1,0-2 0,1-3 1525,1 1 1,1 4-1069,5-5 1,7 7 0,2 0-275,4 6 1,3-1-1,3 3 1,4-4 59,4-1 1,-2 0-253,4 0 1,-2 0-1,11 0 1,1 0-303,2 0 0,2 0-379,0 0 1,-1 0 0,1 0 0,-2 0-832,-3 0 1,-5 0 44,-9 0 0,-5 2 1,-10 2 260,-4 6 1,-18 4 821,-10 5 1,-11 3-1,-10 5 1,-3-2 191,-5-1 0,-4-2-27,-1 2 0,1 1 0,-1-6 1,1-2 806,4-1 1,5-6 3,9-1 1,3-6 561,7 2 0,15-5-627,13-5 1,13-3-1,17-4 1,3 1 196,5 1 1,5 1-750,4-5 1,-1-1-1,3 3 1,-3 1-669,-5 1 1,-2 7 394,4-2 0,-4-1 106,4 1 0,-4-6 0,10 3 0</inkml:trace>
  <inkml:trace contextRef="#ctx0" brushRef="#br1">28407 6653 13999,'-14'-1'-179,"0"-4"0,0-3 1,1-1-1,2 1 1,3 0 635,2 0 1,1 3 0,5-4 75,0-2 0,0 6-477,0 5 0,0 6 0,0 10 0,0 1-28,0 2 1,0 2 0,0-2 0,0 3-88,0 0 0,0 5-16,0-3 0,7-2 1,2 0-1,4 0-141,1 0 1,6-5 459,4 2 1,9-4-1,7-4 1,7-3 335,10-2 0,8-1-483,11-5 1,-37-3 0,2-1-1,4 1 1,0-2 0,2 1-1,-1-1-84,1 0 0,0 0 0,-4 2 0,1-1 63,-4-1 0,0 0 0,30-6 0,1 6 0,-5 2 37,-6 2 1,-5 1-35,-12 0 1,0 0 0,-1 0 0,-1 1 98,-3 4 1,-8-2-32,-6 6-86,-7-5 0,-1 2 71,-6-6 1,-7-2 283,2-2 1,-4-4 0,-1-6-505,0-1 0,0 1 100,0 0 1,0 0 0,0-1 0,0 0-139,0-4 1,2 3 29,2-3 0,0 5 0,4 3 0,-2 1-181,-3-1 154,-1-1 1,-2-3-486,0 1 138,0 6 1,-7 2-101,-2 6 247,-4 6 1,-1 0 0,1 6-1,2-3-1053,2 2 1,4-3 890,-4 1 1,5-4 0,-2 3-158,0-2 936,4 5-479,-4-9 1,6 6 179,0-3 1,6 3-1,2 6 1</inkml:trace>
  <inkml:trace contextRef="#ctx0" brushRef="#br1">27739 4962 8679,'0'-15'-373,"-1"1"1,-2 0 0,-2 0 0,2-1 648,1 1 1,2 5 0,-2 1 0,-2 2 328,-6 2 0,-2 3 0,-3 1-207,1 0 1,5 0 0,-1 0 693,-1 0-693,5 0 174,0 0-286,6 0 0,1 0-136,4 0 0,-2 0 148,6 0-255,-5 6 1,4-3-1,-5 7 1,1 1 0,1 1-16,1 3 1,-2-1-1,4 2 1,-2 1-106,-3 2 1,0 0 65,2-5 1,-3 5 0,4 0 0,-1-2-39,-1-1 1,1-2 43,-5 1 122,0-1 0,2-1 0,2-2 40,6-2 0,-2-6 0,1 0 0,2-4-132,2-4 1,-2-4-28,3 4 1,-1-6-1,11 1 1,-1-2-179,-1-3 1,10 6 122,-4 0 1,9 4 0,-3-3 0,3 2-129,2 2 0,2 3 51,2 1 0,-2 0 0,-1 0 0,-4 0-60,-1 0 1,4 0 137,-1 0 1,-3 0 0,-2 0 0,-5 0 87,-4 0 0,3-5-43,-3 0 0,-4-4 0,-1 4 0,-3 0 200,-2-1 1,-1 3 108,-4-7 1,-1 6-9,-3-6-231,-3 7 1,5-3-11,-2 6-446,-3 0 363,10 0 1,-8 0 82,5 0 1,-6-2 179,2-3-187,-4 4 0,-1-7-400,0 3 102,0 4 1,0-7 0,-1 5-1272,-4-2-83,4 0 0,-7 5 1609,3 0 0,-3 0 0,-6 0 0</inkml:trace>
  <inkml:trace contextRef="#ctx0" brushRef="#br1">8332 15880 16632,'-8'-10'-994,"2"1"1,1-2-1,-1-2 1,-1-1 507,1 0 0,1 4 1,4 1-1,-2-2 1,-4-2 369,-1-1 0,4 4 0,-6 1 413,-1-2 1,-1 3 0,-3 0 383,1 2 0,0-4-222,0 5 0,4-4 0,1 4 250,-2 2 0,3 0-528,-2-2 1,6 4 214,-6-4 1,7 10-98,-2 4 0,-1 5 1,1 4-1,2 2 39,1 2 0,2 4-353,0 7 0,0-3 1,0 3-1,0-3-568,0-2 1,0 1 280,0-1 0,0 1 1,2-2-1,4-4-346,8-4 1,2-5 693,8-4 0,0-4 1,6-7-1,3-4 857,5-5 1,3-9-442,1-4 1,3-4 0,1-2 0,1 1 812,-1 0 1,-2 4-659,-1 0 1,2 8-1,-4 1 1,-7 5 305,-7 4 1,-15 1-772,2 5 1,-9 2-1,0 2 1,-4 6-506,-1 3 1,-1-4-36,-4 0 1,-3 1 0,-6 3 0,1-2-1621,4-2 0,-4-4 1943,4 4 0,2 1 0,1 4 0</inkml:trace>
  <inkml:trace contextRef="#ctx0" brushRef="#br1">10678 15723 16643,'0'-14'-926,"0"5"1,0-1 0,0-1 1792,0-2 51,0 6 1,-2-6 0,-2 3 711,-6-2 1,2 4-472,-1 3-469,6 10-461,-4 3 1,7 6 0,0 0 0,0 2 0,0 1-408,0 2 210,0 0 0,0-3 0,0 2 0,2 0 1,1 0-97,2-2 1,1-2 0,-3 0 0,2 0-117,-2 1 1,0-6 202,2 0 1,-3-4-1,4 3 704,0-2-479,-4-1 0,10-5 1100,-2 0-958,3 0 0,1-5 0,0-1 0,0 0 481,0-1 0,1-2-496,-1 4 0,0-1 1,0 3-1,2-2-210,3 2 0,-3 1-41,3 2 0,-2 0 0,1 0 0,2 0 53,2 0 0,2 0-12,4 0 1,6 0-1,0 0 1,4 0-288,6 0 0,4 0 81,4 0 0,5 0 0,-2 0 0,7-1 24,3-4 0,-5 3-51,1-2 1,-2 1 0,-2-1-1,-1 0-50,1 0 1,-6 3 72,-4 1 0,2 0 0,-1 0 1,-3 0-181,0 0 1,-4 1 133,-3 4 1,-2-3 0,-4 3 0,-1-4 287,-4-1 1,-5 0 541,-8 0 0,-6-1-527,-3-4 0,-3 2-212,-2-7 0,0 1 0,0-6 0,-2 1 0,-3 0 0,4 0 0,-4 0 0,2-1 0,0 1 0,-2 0-37,0 0 1,5-1-275,0 1 0,0 5-12,0-1 1,0 6-136,0-6 1,0 5 439,0-4 0,-5 4 195,1-4-148,-1 6 1,-1-4 146,-4 7-303,4 0 1,-7 0 0,5 2-2828,0 3 1933,2 2 0,6 8 0,0-1 0,0 0-3016,0 0 0,0-4 4037,0-1 0,0 1 0,0 4 0</inkml:trace>
  <inkml:trace contextRef="#ctx0" brushRef="#br1">13763 14515 16643,'-6'-28'-337,"-2"-1"1,-1 1-1,1-1 1,1 2-1,3 4 1,-1 4 2476,0 3 0,0 2-1257,5 0 1,5 12 0,1 7 0,1 7-736,-1 7 0,0 3 0,-2 8 1,0 4-322,-1 3 0,-7 5 262,-6 0 1,-4 1 0,-3 1-1,-4 3-284,-1 6 1,0-4-393,-2-2 1,-1-8 0,6-2 0,2-3-7,1-2 916,2-8 0,7-10 0,7-9 0,11-5 704,11-5 1,4-3-505,12-6 0,1-2 0,7-1 0,4-2 400,6 1 0,-9 3-708,5 0 0,-1 6 1,-5 1-1,-4 0-170,-2 0 1,-10 5-1390,-2-2 1,-10 4-842,-9 1 0,-7 0 354,-2 0 1882,-7 6 0,-7-4 0,0 4 0</inkml:trace>
  <inkml:trace contextRef="#ctx0" brushRef="#br1">14360 14600 16643,'-14'-9'-1428,"0"-1"2563,0-1 1,4 5 331,1 1 1,4 8 0,-3 5 0,0 3 491,0 5 1,0 8-880,-1-1-1255,-4 4 1,10 7 0,-5-1-1,2-2 1,3-1-127,1-1 0,9-1 1,2-1-1,5-3-1180,5-5 1,3-5 916,7-5 1,-1-2 0,1-9 0,-1-3 692,0-4 0,1-9 21,-1 0 1,-6-8 0,-3 1 0,-4-5 347,-6-3 0,-3 0 7,-6 4 0,-1 1 0,-4 1 0,-4 2-208,-4 1 1,-1 7-915,0-2 0,-2 9 0,-2 5 0,-1 4-4649,2 1 5366,1 0 0,2 6 1,0 2-1</inkml:trace>
  <inkml:trace contextRef="#ctx0" brushRef="#br1">15029 14472 16643,'0'-14'772,"0"0"2489,0 0-2217,0 6 0,-7 3-338,-2 10-418,-4 3 1,-1 7 0,0 3 0,1 2 0,2 2-757,2 4 1,4-4-1,-3 0 1,2 0-437,2 0 0,3-4 389,1 1 0,6-4 0,4 0 0,2-1 295,3 0 0,3-5 534,1 1 1,0-1 0,-6 6 0,-2-3 721,-1-2 0,-7 7-195,1-3 0,-10 4 1,-8-2-1,-8 1 1,-5 2 1,-1 5-1467,-1-5 0,-4-1 1,0-3-1,3-1-1744,4 0 1420,12-6 0,11-2 1190,13-6 1,18-19 0,16-4-1</inkml:trace>
  <inkml:trace contextRef="#ctx0" brushRef="#br1">15754 14359 16643,'-37'0'1155,"4"0"1,5 0 1248,4 0 0,2 6-1313,3 3 0,-3 6 1,-5 2-1,3 2 342,5-2 1,4 4-1611,0-2 0,3 4 1,2-4-1,5-1-812,4-2 1,4-2 228,7 0 1,2 0 0,15-1-1,3-2-148,0-2 1,5-5 703,-2 0 0,2-1 1,-5 1-1,-2 0 908,-6 0-225,-4 3 1,-10 1-1,-5 7 1,-10-1 866,-12 0 0,-11 2-1075,-17 3 1,-5-2-1,-8 7 1,-2 1-749,2 2 0,3-5-767,5-3 1,10-3 1377,8-2 0,4-6 0,2-2 0</inkml:trace>
  <inkml:trace contextRef="#ctx0" brushRef="#br1">13180 14785 8300,'0'-14'-81,"2"0"1,1-1 0,3 1 0,1 0 0,1 1 940,-1 4 1,-2-4 0,5 4 0,1-2 707,1 1 0,3-1 397,-1 6-1518,0 1 0,-6 10-14,-3 3-354,-10 4 0,-5 1 0,-7 1 1,-3 0-1,-4 3-117,-6 1 0,0 6 1,-7-3-1,1 2-319,0-1 0,3 0 156,-5 0 0,1 3 0,-1-8 1,5 0-239,3-2 1,7-2-137,-1 0 0,7-6-960,-2-3 716,9-4 0,4-2 0,6-4-422,0-4 1,4-4 862,1-1 0,6-1 0,-1 1 0,2-2 378,3-3 0,-6 4 0,1-4 0,-6 0 0,4 3 0,-1 3 0,-4 1 0,0 1 283,2 1 1300,-4-2 1,4 10-908,-10-3 0,4 5 0,-6 5 0,3 4 542,-1 4 0,0 1-830,5 1 0,0 3 1,0 3-1,2 0 387,2-1 1,4 4-865,6-5 0,1 1 0,1-2 0,1 1-693,2-2 0,6-6-227,-1-2 0,3-1 1,1 2 1008,1-5 0,5-4 0,3-1 0</inkml:trace>
  <inkml:trace contextRef="#ctx0" brushRef="#br1">17332 14814 8092,'-10'4'113,"2"3"1,2 0 0,1 5 381,-1 0 0,5 2 0,-4 1 1,3-1-1,2 0 2142,0 0-2117,0-6 0,7-3 0,2-10-65,4-4 1,1-10 30,0-5-266,0-3 0,1-8 1,-1-3-1,0-3 1,0-3-1,0-2 1,1-3 815,-1-1 1,-5-1-739,1-1 0,-1-2 0,5 9 0,1 5 175,-1 10 1,-5 8-381,1 8 0,-5 8 0,4 6 1,2 11-54,2 11 1,1 3-208,0 13 1,-4 5-1,-1 4 1,2-1-855,2-2 0,1 2-27,0-4 1,1 4-1,-1-9 1,0-3-216,0-5 0,0-7 985,1-8 0,-4-6 1,0-5-1,1-6 53,-1-7 0,-4-8 412,2-6 0,-4-9 0,3-5 0,-2-3 220,-3-2 0,4 0 237,-3 1 1,3-7 0,-4-3 0,3-2 328,2 2 0,2 4-346,4 11 0,-5 2 0,1 9 123,1 8 0,0 6-446,-2 17 0,4 9 1,-4 12-1,4 5 211,1 7 0,-4 3-520,-1 2 0,-1 4 0,3 1 0,-3-2-313,-2-2 1,-1-2-534,-5 1 1,2-3-1,1-1 1,2-1-1348,-2-8 0,0-6 611,2-10 1,-2-2 0,6-2 1586,2-5 0,2-10 0,1-3 0</inkml:trace>
  <inkml:trace contextRef="#ctx0" brushRef="#br1">18697 14117 8092,'-14'-6'1030,"-1"2"1148,1-5-1660,6 6 1,-4-4 0,2 9 0,-3 3-1,-1 4 1,-2 4 0,-1 3 1140,-2 3 0,-5 3-1741,5 6 0,-4 1 0,5-1 0,4 1-360,3-1 1,8-4 40,-2-1 1,12-1-1,5 2 1,7-5-169,3-3 1,7-2 395,4 0 1,5 5 0,-5 0 0,-3-1 96,-5-3 1,1 4 530,-8 0 0,0 5 0,-9-3 0,-6-1 294,-6 1 1,-6 4-635,-10-1 1,-8 2 0,-8 1 0,-1-1-763,-4-3 1,6-5-424,1 1 0,4-4 0,5-2-1651,5-4 2721,10-2 0,3-14 0,6 0 0</inkml:trace>
  <inkml:trace contextRef="#ctx0" brushRef="#br1">19294 14174 8092,'14'-29'241,"0"7"0,1 3 0,-1 5 0,-2 3 0,-1 3 579,-1 2 1,-7 7 0,2 9 0,-5 2 0,-6 3-672,-9-1 0,-5 2 0,-9 1 0,1 2-515,-1-2 316,1 6 0,0-6 1,-1 5-1,2-1 1,2-2-1,3-1 0,1 1-387,4-1 1,1 2 347,2-1 173,0 7 1,6-9 0,3 5 0,4-1 0,2-2 107,4 1 0,3 1 0,6 2 0,-1-2 9,-4-1 1,4-4-96,-4 3 1,-1-3 0,0-2 0,-2 0 122,-2 1 1,2-1-195,-1 0 0,4-5 0,-3-1-114,2-1 0,2 2-197,4-4 0,2 1 0,1-3 0,4 2-233,1-2 1,1-1-568,6-2 1,-1 0-1,-1 0 1076,-3 0 0,3-6 0,-5-2 0</inkml:trace>
  <inkml:trace contextRef="#ctx0" brushRef="#br1">19052 14614 8092,'-14'-6'508,"6"3"624,3-6-751,4-1 1,1 1 0,0-1-1,1 1 1,4-1 548,5 1 1,9 4 0,4-5 0,3 1 267,-3 1 0,9 0-1230,-4 3 1,9 4-1,-3-5 1,3 1-828,2 0 1,-3 0-97,2 5 1,-4-1 0,3-2 0,1-2 954,-1 2 0,4-12 0,-5 0 0</inkml:trace>
  <inkml:trace contextRef="#ctx0" brushRef="#br1">26929 8971 8234,'6'-51'450,"8"-4"1,4 17 0,7 0 109,5 6 0,0 9 1,8 1-1,1 1 0,4 5 1,3 5-1,3 6 0,0 5 123,0 5 1,-3 5 0,-10 9 0,-6 4-562,-5 4 0,-12 8 1,0 4-1,-6 6 0,-5 2 1,-7-3-392,-9-4 0,-8 1 0,-11-2 0,-5 4-134,-3 0 0,-2-4-36,1-11 328,-1 1 0,0-2 0,2-4 1,3-5-1,7-7 720,5-6-435,12-4 1,8-2 0,6-6 0,3-7 0,8-6 230,13-3 0,9-2 1,11 5-1,2 1 167,1 3 0,5 0-394,-4 11 1,6-4-1,-4 4 1,1 2-303,-4 1 0,-9 9-627,-5 2 1,-4 4 0,-6 1 0,-4 0-1513,-3 0 0,-6-1 993,-1-3 0,-4 1 1270,4-7 0,7 7 0,6-3 0</inkml:trace>
  <inkml:trace contextRef="#ctx0" brushRef="#br1">28308 8700 8191,'-14'-22'143,"1"3"715,4 4-715,2 7 762,7 1 1,0 9 0,-1 3 0,-2 4 0,-4 5 0,-1 5 307,-3 5 1,-1 8-1131,-3 1 1,-4 6-1,1-1 1,-1 5-94,-2 4 1,5-1-388,-3 6 0,5-1 0,5 2 0,4 0-643,3 0 0,4-5-294,3-6 951,9-5 0,9-11 0,9-2 0,3-6 0,1-7-754,4-7 0,1-2 1137,1-2 0,7-13 0,2-3 0</inkml:trace>
  <inkml:trace contextRef="#ctx0" brushRef="#br1">28706 8914 8191,'0'-21'391,"2"7"1,1-2-1,3 7 896,2 2 0,0 4-194,1 8-750,4 3 0,-11 12 0,2 6 0,-2 5 0,-2 6 0,0 0 0,0 1-30,0 2 1,0 1-731,0 2 1,0-5-1,0-2 1,0-1-942,0-4 1,2-7 1022,2-5 1,4-10-1,8-4 1,1-5-64,2-5 0,7-10 570,-3-14 1,-1-1-1,0-8 1,-1 0 648,-4 2 0,1-5-365,1 3 0,-3-2 0,1 3 1,-4 3 662,-4 4 0,1 8-849,4 3 1,-5 10-1,1 4 1,1 7 101,1 7 1,3 7-192,-1 12 0,0 7 1,0 3-1,0 5-12,1 4 0,2 4-260,-3 5 0,2 8 1,-11 2-1,-2 3-929,-1 3 0,-4-3 717,-3-3 0,-9-4 0,-10-11 0,-1-9-347,1-7 1,-3-13 235,4-8 0,2-6 0,2-9 0,4-4-350,0-5 1,7-9 302,4-4 461,2-4 0,8-8 0,2-1 0</inkml:trace>
  <inkml:trace contextRef="#ctx0" brushRef="#br1">29559 9340 8139,'0'-14'221,"6"-5"0,6 0 0,5 3 1706,7 5 0,2 0-964,3 6-763,6 1 1,1 4-1,5 0 1,-1 0-1,-3 0 1,1 0-1,0 0-552,0 0 0,-6 0-20,1 0 1,-5 0-1,-4 0 1,-5 0-2281,-3 0 2652,-2 0 0,0-7 0,0-1 0</inkml:trace>
  <inkml:trace contextRef="#ctx0" brushRef="#br1">30455 8956 8287,'0'-17'790,"-2"4"1509,-2 5 1,-1 5-279,-9 8-1751,3 9 0,-16 10 1,3 9-1,-1 5 1,-1 3-1,4 2 0,3-1-459,7 1 0,4-5-133,8 0 0,6 0 0,5 1 0,7-4-253,5-7 1,10-15 180,5-3 1,3-7 0,0-3 0,-1-3-122,-2-7 0,-8-1 800,-2-13 1,-6-1 0,-9-7 0,-3-2 500,-6-3 0,-4 4-567,-4-5 1,-9 0 0,-6-3 0,2 3 47,1 5 0,2 3-607,-1 2 0,3 6 0,2 3-531,6 3 0,5 8-2418,9 3 3289,5 4 0,26 1 0,4 0 0</inkml:trace>
  <inkml:trace contextRef="#ctx0" brushRef="#br1">31109 8658 8297,'14'-13'0,"2"4"0,3 4 1227,5 3 0,2 6 0,1 5 0,-1 12 502,-3 9 1,-5 7-1231,1 11 1,-5 4-1,-5 8 1,-4 3-111,-3 2 0,-4 1-549,-3 5 1,-11-1-1,-10-4 1,-9-3-411,-6 1 0,-2-4 273,16-27 1,-3 0-1,-30 21 1,25-27 0,-1 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4650 15482 8293,'-24'0'23,"0"0"1,-1 0 0,0 1-1,-1 2 300,3 2 1,1 0 0,-4-4 0,4 3-1,2 0 1,2 0 207,3-3 1,5 4 0,2 1-369,2 2 1,7-3 0,10 3 0,8-2 531,10-3-555,-1-1 1,15-2-1,0 0 1,6 0 0,3 0-1,-2 0 1,1 0-3,-1 0 0,2-2 0,5-1 0,0-2-251,0 2 0,5-3 13,-1 1 0,7-6 1,-5 3-1,-1-1-90,-5-1 1,-10 7-1,1-2-530,-10-3 1,0 7-1,-10-4-703,-6 3 0,-12 4 1005,-10 3 0,-8-2 0,-11 6 0,-5 2-632,-3 2 1050,-1 1 0,-1 1 0,1-1 0</inkml:trace>
  <inkml:trace contextRef="#ctx0" brushRef="#br0">5275 15595 8293,'-33'5'0,"0"0"0,1 0 482,2 1 1,2-3-114,-1 7 0,7-6 0,3 4 1,4-1 1003,0-4-927,7 5 0,2-5 1,8 5-1,2-2 303,6-3 0,4 0 89,5 2-548,3-3 0,8 4 0,2-6 0,3 0 0,1 0 1,2 0-1,0 0 604,0 0 0,0 0-838,4 0 0,-4 0 0,-2 0 1,-1-2-182,-3-2 0,-2 2-918,-2-3 268,-6 4 1,-6 1 0,-6 0-4285,1 0 3540,-5 0 0,-1 0 1519,-10 0 0,-3 6 0,-6 2 0</inkml:trace>
  <inkml:trace contextRef="#ctx0" brushRef="#br0">9185 15482 8442,'-9'0'-329,"1"-2"410,1-3 140,3 4 1,10-6-1,5 6 1,5-2-1,4-2 1,4 0 0,5 1-1,4-3 1,1 1 1174,1 0-1367,5 1 1,-6 0-1,6 0 1,-2 2 0,0 2-1,-2 1 1,-3-2-628,-3-3 0,3 4 274,1-4 1,-1 3 0,-5 2 0,1 0-452,-1 0 1,-4 0 774,0 0 0,-7 0 0,3 0 0</inkml:trace>
  <inkml:trace contextRef="#ctx0" brushRef="#br0">9640 15524 8438,'-36'8'0,"-4"3"275,7-6 1,5 5-1,6-6 1384,1-1-1177,8-1 1,9-2 0,8 0 173,6 0 1,9 0-601,4 0 1,4-6 0,2-2-1,1 0-514,3 3 0,-3-1-168,3 1 1,-1-4 625,1 4 0,3-6 0,7 3 0</inkml:trace>
  <inkml:trace contextRef="#ctx0" brushRef="#br0">10820 15595 8313,'-28'0'86,"4"0"1,2 0 0,1 0-1,4 0 1,1 0 645,2 0 0,0 5 0,1 1-268,4 2 1,4-3 0,10 3-1,4-2-70,4-3 1,3 1-1,2-1 1,6 2 13,3-2 0,1-2-260,1-1 1,1 0 0,2 0 0,1 0-103,-2 0 1,1 0-75,1 0 0,-3 0 1,3-1-1,-3-2-546,-1-2 0,-1 0 189,1 5 1,-3-2-1,-2-1 1,-5-1-1026,-3 0 0,-2 3-660,0 1 2070,-6 0 0,11 0 0,-3 0 0</inkml:trace>
  <inkml:trace contextRef="#ctx0" brushRef="#br0">11176 15851 8274,'-23'-1'0,"5"-2"0,3-4 95,6-1-95,9 5 0,20-9 0,10 4 0</inkml:trace>
  <inkml:trace contextRef="#ctx0" brushRef="#br0">28009 7350 8351,'0'9'-315,"-1"-1"1,-2 0 0,-4 0 0,1 3-927,0 2 1240,1-5 0,3 3 0,-1-5 1,-2 2 0,-6 1 0,4 6 0</inkml:trace>
  <inkml:trace contextRef="#ctx0" brushRef="#br0">27526 7990 9111,'5'-10'362,"1"1"1,4-2-1,4-2 1,3-1 760,0 0-1000,-1-7 0,-1 4 0,-1-5 1,0-1-1,-1 1 0,-4-3 0,-4-2 1,-4 0-1,-2 4 0,-4 2 1,-4 2 318,-4 0 1,-6 2-1,-2 6 1,1 3-383,-1 2 1,2 1 0,5 5-136,0 0-79,6 0 1,5 0 0,11 0 0,8 0-322,4 0 0,9 0 312,4 0 0,5 0 1,-4 1-1,1 3 37,0 0 1,-2 7 352,-4-1 1,-7 4-1,-5 5 1,-6 5 195,-6 3 1,-4 3-195,-1 3 0,-6 1 0,-5 6 0,-5-2 29,-3 1 1,-4 4-332,4 4 1,-7 2 0,4 3 0,0-3-236,3 0 0,-1-4 77,1 2 0,0 0 0,5-2 0,-2-6-140,-3-3 0,3-4 351,-3-8 0,3-1 0,2-8-3,0-7 1,4-7-73,1-6 0,6-9 0,-2-11 1,3-7-721,2-6 1,7-9 43,2-5 1,4-3 0,3-4 0,1-1-1079,2-1 1849,6-1 0,-3 5 0,7 0 0</inkml:trace>
  <inkml:trace contextRef="#ctx0" brushRef="#br0">27697 8032 8417,'0'-14'-131,"0"0"1,0 0 0,0-1 0,0 1 102,0 0 1,0 0 0,0 0 132,0-1 0,0 1 56,0 0 1,0 4-1,0 1 1,0 4 292,0-4-165,0 6 1,0-10 305,0 3 0,0 3-464,0-3-83,0 1 0,0-1-39,0 1-24,0 5 1,-7-8 63,-2 2 1,1 4 104,-2 1 0,6 2 0,-6 0 299,-1-2-446,5 1 0,-7 4 40,4 0-235,2 0 1,1 1-384,6 4 292,0-4 1,0 12 160,0-3 270,0-4 1,2 0 60,2-6 1,0-1-38,5-4 1,-4 2-1,3-7 1,0 1 313,-1 1 1,-2-5-187,5 4 0,-7 1 0,2-2 82,-4-1 1,4 3-285,0-1 1,-1 4-1,-5-3 70,-4 2 0,2 1-108,-7 5 1,1 0 0,-5 2-1,-2 3-80,-3 4 1,2 4-127,-7 1 1,2 5-1,-3 1 1,1 2-114,-1 4 1,4 1 166,2 1 1,3 0 0,2-1-1,1-1-120,4-3 1,3-5 152,6 1 1,6-5-1,5-5 1,6-4-15,7-3 1,4-4 134,6-3 1,-4-3 0,4-6 0,0-2-15,-1-3 1,0 4-200,-5-4 0,-4 3 0,-2 3 1,-1 2-642,-4 2 1,-1 1 787,-2-2 0,0-2 0,1 4 0</inkml:trace>
  <inkml:trace contextRef="#ctx0" brushRef="#br0">27668 8217 8417,'0'-14'85,"0"0"1,0-1 1797,0 1-1216,0 6 1,-1 2-50,-4 6 1,3 6-332,-2 4 0,2 2 0,2 3 0,0-1 113,0 0 1,0 0-294,0 1 1,0 5 0,0 2 0,-2 2-38,-2 0 0,2-1-189,-3 6 0,2-1 0,0 1 0,-3-1 41,-2 0 1,-3-4 158,-8 0 0,1-2 1,-5 2-1,-3-7 101,0-6 1,-3 0-123,1-6 0,4-2 0,0-8 0,1-6-13,0-6 0,5-1-433,8-5 0,4 4 0,6-3 0,0 1-862,0 4 1,6 1 452,4 2 1,8-2 0,8-1 794,5-2 0,6-7 0,5 4 0</inkml:trace>
  <inkml:trace contextRef="#ctx0" brushRef="#br0">28436 8174 8417,'-14'0'669,"-1"0"1,1-1-1,3-4 153,6-4 1,7 2-1,12 3 1,2 0-1,1 1 1,4-1-896,1 0 1,-3 3 0,3 1 0,0-2-824,0-3 1,-4 4 0,1-4 0,-3 4-329,-2 1 0,-2 1-787,-2 4 1901,-4-4 0,-6 12 0,0-3 0,-1 4 0,-4 5 0,-5 3 1,-2 2 176,-2-1 1,-1-5 121,1 1 0,1-4 0,2 0 0,4-1 2228,0 0 0,2-4-1527,5-1 0,7-6 1,4 2-1,6-4-99,7-1 1,-2-4-1096,2-1 0,4-6 0,5 3 304,-1 0 0,-2-4 0,-2 4 0</inkml:trace>
  <inkml:trace contextRef="#ctx0" brushRef="#br0">28123 7862 8147,'-8'-7'121,"3"7"0,4 10 898,1 7-1024,0-1 0,0 11 0,0-2 0,0 5 0,0 3 1,0-1-1,-2-2 0,-1-2 0,-2-1-380,2-3 501,-5-4 1,7-5 0,-6-1 0,3-3 375,-1-6 0,2-8-250,8-16 1,-2-4 0,6-7 0,4-1 272,4-2 1,-1-5-353,3 5 0,2-5 0,-1 5 0,1-1 44,-1 0 1,5 5-719,-1 1 1,1 1-1,1 9 1,-4 6-2766,-2 6 3276,-1 4 0,2 2 0,1 0 0</inkml:trace>
  <inkml:trace contextRef="#ctx0" brushRef="#br0">28507 8288 7794,'0'-9'750,"2"1"0,1 0 0,3 0 1443,2-3-1902,1-8 1,1 6 0,-2-4 0,0 0-1,-2 1 1,2 0 0,-2 2 0,1 0-1,-4-1 409,-2 1 0,-2 2 0,-2 0-564,-2 3 1,-11 7 0,2 1 0,-4 7-434,-2 7 0,4-1-78,-3 12 1,2 0 0,1 6 0,0 1-356,4 3 0,2-1 365,1-5 1,2-1-1,7-2 1,2-3-441,3-1 1,2-4 813,8-7 1,1-4 0,1-7 0,3-4 730,3-5 0,-5-4-119,6-5 1,-6-1 0,1-6-1,-5 4 483,-5 2 0,2 1-471,-6 5 1,4-1-1,-2 3-206,1 2 0,-4-1-298,6 6 1,-5 2-1,4 8 1,2 4-2480,2 4 0,1 1 968,0 1 0,0-1 0,1 0 1,-1 0 1381,0 0 0,0 1 0,1-1 0</inkml:trace>
  <inkml:trace contextRef="#ctx0" brushRef="#br0">29019 7606 8237,'0'-29'416,"0"2"0,1 5 507,4 8 0,-2 8 1488,7 11-1791,-1 2 0,1 11 0,-1 4 0,1 8 0,-1 5-109,1 4 1,-6 7 0,4 1 0,0-1-583,0-2 1,0 1-127,1 2 1,-2-3-1,-7 4 1,0-4-942,0-1 0,0-2 875,0-3 0,-7-7 0,-4-10 1,-4-9 225,-4-4 0,-5-3 227,5-5 1,0-2 0,5-2 0,0-6 755,-1-2 0,8 2-174,2 1 0,5 1-537,5-2 0,7 4-356,7 6 0,6 0 0,-1 0 0,3 1-753,1 4 0,-2-2 208,2 7 0,-7-2 1,7 1-1,-3-4-1499,-3-3 0,1-2 1140,-4 0 1025,-4 0 0,6-7 0,-7-1 0</inkml:trace>
  <inkml:trace contextRef="#ctx0" brushRef="#br0">29687 8217 8168,'0'-14'384,"0"4"0,2 2 3577,2 2-3586,4-5 0,8 10 1,1-4-1,2 3 0,0 2 1,0 0-1,2 0-350,1 0 1,-5 0-490,2 0 1,-3 0 0,-2 2-1156,1 3 0,-8-2 1015,-2 6 0,-3-4 0,-4 4 1,-3 1-270,-4-2 1,-4 4 1040,-1-2 0,0 3 0,0-1 0,-1-1 271,1-1 1,5-1 27,-1 5 1,7-4 0,-2-1 869,4 2 0,7-4-1207,4-3 0,4-2 0,3-2 0,4 0-751,1 0 0,2 0 621,4 0 0,0-6 0,1-2 0</inkml:trace>
  <inkml:trace contextRef="#ctx0" brushRef="#br0">30711 8032 8204,'0'-28'432,"0"1"0,0 2 0,1 3 225,4 1 1,5 7 0,7 4 0,2 1 0,0 1 0,1 3 229,4 4 0,-2 1 1,0 1-1,-1 6-654,-4 7 0,-1 2 0,-3 7 0,-4 4-295,-4 5 0,-4 2-73,-1 4 0,-6 3 0,-3-4 0,-4 1-349,-1 0 0,1-2 258,4 2 1,-4 0-1,5-8 1,0-5-541,4-3 808,-4 3 0,12-15 0,3-1 1,8-5 397,9-4 0,5-12-380,4-2 1,-2-5 0,6 0 0,-1-3-823,0 0 0,-6 2-15,-1 5 0,-2 1 777,-8 0 0,6 0 0,-3 0 0</inkml:trace>
  <inkml:trace contextRef="#ctx0" brushRef="#br0">31564 7734 8302,'0'-22'422,"5"1"1,1 8 0,2 2 2300,3 2-2151,-5 6 0,0 0 0,-6 10 0,0 9 1,0 6-1,-1 7 0,-4 4 365,-4 3 1,-6 2 0,-2 5 0,-2 1-1150,2 4 1,1-3 75,2 7 0,0-4 0,1 2 1,2 1-1058,1-1 0,9-5 628,1-3 1,8-5 0,11-10 0,4-4-729,4-4 0,8-9 745,3-6 0,3-2 1,0-5-1,-2-5-805,-1-6 0,-6-10 1353,1 0 0,-3-9 0,-1-3 0</inkml:trace>
  <inkml:trace contextRef="#ctx0" brushRef="#br0">31891 7904 11819,'8'7'1240,"4"2"142,-2 10-1280,2 3 1,3 2-1,-1 0 1,0-1-1,0 1 1,1 0 0,-1-1-316,0-1 1,0-3-126,0-9 0,1 1 1,-1-6-254,0-2 1,0-13 513,1-4 1,-6-10 0,0-1 0,3-5 348,0-3 0,2-5 135,1 5 1,-1 0 0,2 6 0,-1 3 299,0 5 0,2 5-376,-7 5 0,1 5 0,0 14 1,-3 9 432,-2 6 0,0 15-461,-1 2 0,-4 12 0,4 3 0,-3 8 158,-2 4 0,0 2-440,0 0 0,-7 0 0,-2 2 0,-4 1-520,-1 2 0,-5-6-220,0-9 0,0-4 0,7-6 1,1-10-4468,1-11 4396,7-8 0,-3-16 0,6-7 790,0-12 0,0-14 0,0-9 0</inkml:trace>
  <inkml:trace contextRef="#ctx0" brushRef="#br0">32573 8288 8415,'-4'-14'2813,"0"1"-1874,6 4 1,0 3 0,7 6 0,2 0-142,2 0 0,6 0 0,1 0 0,1 0-255,-1 0 1,6 0-810,-3 0 0,3 1 1,-1 2-1,-1 2-1055,1-2 0,-3-1 262,2-2 1,-7 0 1058,2 0 0,-3-7 0,-2 0 0</inkml:trace>
  <inkml:trace contextRef="#ctx0" brushRef="#br0">33185 8004 8343,'-5'-14'65,"0"-1"1,2 1 0,1 0 0,4 1 2183,3 4 0,-2-2-1494,6 6 1,-5 7 0,0 7 0,-4 5-486,-4 5 0,-3 5 0,-4 8 0,2 2-471,-2 3 1,3 1-127,-2 4 0,7 6 1,-2-1-1,4-3-871,1-4 0,0-2 879,0-10 0,6 2 0,4-11 1,2-3 107,2-5 1,1-6 329,-1-10 0,0-5 1,0-9-1,-1-6 1130,-4-6 0,2-1-683,-6-6 0,2 0 1,-4-3-1,1 2-188,0 1 0,2 6-607,-1-1 0,1 0 0,-3 4 0,2 7-1094,-2 5 0,5 4 548,1 4 775,4-4 0,1 12 0,0-6 0</inkml:trace>
  <inkml:trace contextRef="#ctx0" brushRef="#br0">33625 7691 8343,'0'-22'600,"2"3"0,3 5 327,4 4 1,4 4 0,1 6 0,0 3-66,0 7 1,-4 5-1,-1 15 1,1 5-210,-2 8 0,3 6 0,-6 8 1,-2 0 38,-2-1 0,-5 3-592,-1 2 1,-8 3 0,1 2 0,-6-4-879,1-4 0,-1-1-255,0 0 1,0-11 0,-4-5 0,0-5 1032,0-4 0,-8-2 0,-7-2 0</inkml:trace>
  <inkml:trace contextRef="#ctx0" brushRef="#br0">33327 8103 8343,'6'-14'802,"-3"6"0,5 5-184,-1 6 0,-3 10 1,-5 9-1,-2 3-393,-2 5 0,-5 7 0,4-3 0,0 3 0,-1 1 0,4 0-467,2-1 0,1 0 0,0-1 0,1-6-46,4-5 0,3-9 197,6-2 1,7-1 0,4-10-1,5-6 351,3-10 0,7-9 235,-3-11 1,3-3-1,-2-7 1,-7 0 373,-5 1 0,-6-1-602,-6 1 0,-6 0 0,-3 5 1,-6 3-52,-9 4 1,-7 8-462,-16 3 0,1 5 1,-4 5-1,1 4 245,3 3 0,-4 15 0,0 3 0</inkml:trace>
  <inkml:trace contextRef="#ctx0" brushRef="#br0">13777 14330 8305,'-22'-6'-169,"2"4"0,6-4 0,-1 1 997,1 0 0,5 1 21,-1 4-685,7 0 0,-3-2 0,6-3 1,0-4-1,1-2 0,4 0 1,3 0-1,1-3 113,1-4 0,1-2 0,6 1 0,4-5 115,1-3 0,-3-1-235,5-1 1,-1 1 0,6-1-1,-1 1 80,1 0 0,4-1-150,0 1 1,11 6-1,-1 1 1,1 4-102,0 2 0,1 3-88,2 7 0,-8 3 1,4-2-1,-3 4-157,-4 4 1,-1 0 100,-7 5 1,1-1 0,-1 3 0,-1-3 37,-3-2 0,2 4 104,-2-6 1,-2 1-1,2-5 1,1 0 221,2 0 0,-3-1 113,-1-4 0,-4 2 0,3-5 0,1 2 404,-1 2 1,-3 3-409,4 1 1,-4 3 0,3 6 0,-3 10 338,-6 7 0,-5 8-409,-8 4 0,-13 5 0,-7 4 0,-12 5 142,-10 4 1,-3-6-906,-7-2 0,6-9 1,1-4-1,8-5-3758,13-8 4276,4-5 0,25-2 0,-4-1 0</inkml:trace>
  <inkml:trace contextRef="#ctx0" brushRef="#br0">21512 15183 8272,'-10'-16'-16,"3"-1"0,-1-2 0,1 2 0,-1 1 0,2 0 698,0-3 1,-4 3 0,6-3 0,-1 5 0,0 3 1328,0 2-1278,1 5-506,4-2 0,-2 8 0,-1 2 41,-2 6 0,0-2-74,5 1 1,-4 1 0,-1 4 242,2 0 1,0 0-160,-2 1 1,3 0 0,-2 3 0,2 2 143,2 2 0,-5 2-315,0 5 1,-1 4-1,3 0 1,-3 0-242,-2 2 1,5-4-23,-2 7 0,-1-4 0,1 0 1,2-2-39,1-5 1,2-8 306,0 0 1,2-5-1,2-5 624,6-4 0,4-14-462,5-6 0,2-4 0,4 2 0,-1-4 429,1-1 0,2 3-446,1-4 1,1 5-1,-3-1 1,0 5-9,-3 5 0,1-2-287,4 6 0,-4 0 0,-2 5 0,0 0-401,1 0 1,0 6 229,6 4 1,-1 1 0,1 0-1,-1-1-303,0 1 0,7-5 303,3-1 1,-2-4-1,4-1 1,3 0 13,2 0 1,4-6 241,-1-4 0,-4 3 0,5-3 1,-2-1-25,1-2 0,-6-1 125,-4 0 102,-12 6 0,0 0 32,-11 3 0,-9 4 1,-4-2 214,-6 6-297,-7-2 1,8 10 285,-6-6-148,6 0 1,-4-7-1,9-4 44,3-8 1,-2 0-348,6-5 0,1-2 0,2 1 1,-2-1-1397,-5 1-2329,2-6 3689,-5 10 0,-8 2 0,-10 8 0</inkml:trace>
  <inkml:trace contextRef="#ctx0" brushRef="#br0">19024 4180 8476,'0'-21'-15,"6"5"0,4-3-1,2 4 1,2 0 0,1 3-194,-1 2 298,6 4 0,-9 1 1,4 0-1,-3 2 0,-1 0 1,-1-2 191,-5-4 0,-5 1 1,-5 0-230,-5 2 0,2 1 34,-1 5 0,0-2 0,-6-1 0,1-1-1,0 0 1,-5 3 0,-2 1 0,1 1 350,-1 4 0,-4-3-321,1 2 1,-3-2 0,-1-2 0,0 0 16,-1 0 0,-1 5-112,-3 0 1,1-1 0,-4-4 0,0 0 156,-1 0 0,4 0-36,-5 0 0,7 0 0,-2 2 1,3 1 35,1 2 0,-1 1-94,-3-1 0,8-4 1,-4 6-1,4-3-16,3 1 0,-5 6 0,3-3 1,-1 2 109,1-1 1,-3 1-99,4 4 0,1 0 1,-2 2-1,-1 1 8,-2 2 1,-2 2-42,1-2 1,-1-2-1,1 5 1,1-1 1,3-4 0,-1 4-58,6-3 1,-4 6 0,2-3 0,0-1-26,1 1 1,1 4-50,5-1 1,0 1 0,-1 0-1,1-1-118,0 1 0,4 2 83,1 2 1,4 4-1,-3 1 1,2 1-137,3 0 1,1 3 99,2-5 0,5 7 1,1-3-1,2 3-246,3-2 0,2 3 197,1-3 0,0 8 1,1 1-1,0-1-196,4-2 0,-3-1 209,3-1 0,2 1 1,-1-2-1,2-3-42,4-5 0,2-4 315,5-6 0,3 3 0,9-7 0,2-2 205,5-1 0,3-2-118,2 0 0,3-1 0,-1-2 0,-4-3 295,0-2 0,1 0-272,1-1 0,-1-3 0,3 2 0,1-2 19,2-2 1,-1-2 0,-2-2 0,1-7 274,1-7 0,-4 1-218,-5-7 0,-6 5 0,1-4 0,-4-3 210,-5-1 1,-3-3-339,-7-3 0,-1 2 0,-2-7 0,-3-2 139,-1-1 0,-7-6-268,-4-1 1,-1-5 0,5-1-1,1-4-46,-1-4 1,5 7-25,0 7 1,1-1 0,-2 2 0,1 1-396,-2 2 0,-1 1 184,-2 1 1,-1-1 0,-2 0-1,-3 1-211,-2-1 1,-1 0 319,-5 1 1,-8 4 0,-5 0 0,-4-2 192,-1-1 0,-2 5-21,1 3 0,-6 3 0,1 1 1,-3 2-97,-1 4 0,-1 7 77,1 7 1,-7 4 0,-1-3 0,-2 2-229,0 2 1,1 3 165,0 1 1,-3 6 0,7 4 0,3 2 2,5 2 1,4 1 468,7-1-565,6 6 0,-3-2 226,6 6 1,-6-7 0,3 3-1</inkml:trace>
  <inkml:trace contextRef="#ctx0" brushRef="#br0">5645 16974 8374,'-2'-9'-624,"-2"-1"1,2 6 845,-3-6 1,4 5 253,1-4 0,-2 4 0,-1-4 94,-2-2 1,-1 4-1,3 1 448,-2 0-610,0 4 1,4-9 0,-3 5 763,0-2-643,-1 5 1,5-5 176,0 3-578,0 4 0,0-4 59,0 10 0,0-2-154,0 6 0,2 1 0,1 5 1,1 4-27,0 5 1,-3 3-50,-1 1 1,0 1 0,0-1 0,0 2-42,0 3 0,-1-3 91,-4 4 1,3-4 0,-2-3 0,0-2 347,0-2 205,2-5 121,-4 2-432,6-12 1,5-3-1,1-10 1,2-4 37,3-4 0,-3-1-247,1 0 0,1 4 1,4 1 27,0-2 1,0 0-102,1 1 1,-1 4 0,0 6 0,2 0-125,3 0 1,-2 0-7,7 0 1,-5 0-1,4-2 1,4-1-96,5-2 1,-1 1 192,7 4 1,-4-2 0,5-3-1,2-3 0,0 1 1,3-5 68,-10 8 1,-1-6 0,-5 4 0,-1 0 92,-3-1 463,-4-4 34,-5 10-292,-8-6 1,-5 6 0,-8-2 177,-2-2 0,5-1-197,-2 1 1,3 2-1,2-7-23,0-1 0,0-2-141,0-1 0,5 5 1,0-1 84,-2-1 1,3-1-50,-1-3 1,0 6 89,-5-1-95,0 1 0,0-1 46,0 1-852,-7 6-248,6-3 61,-12 6 1,12 1-4378,-4 4 5219,3-4 0,15 12 0,3-5 0</inkml:trace>
  <inkml:trace contextRef="#ctx0" brushRef="#br0">7849 16662 8391,'-10'0'-182,"1"0"0,7 0 182,2 0 0,6 0 0</inkml:trace>
  <inkml:trace contextRef="#ctx0" brushRef="#br0">14986 17017 8137,'0'-14'88,"0"0"1,0-1-1,0 1 1,0 0 428,0 0 0,0 0 0,0-1 0,0 1 0,-2 1 2350,-2 4-1014,2-4-1341,-4 12 0,6 1-361,0 9 0,0 4 0,0 3 0,0 3-9,0 4 0,0 1-215,0 4 1,0-2 0,-2 7 0,-1-2-233,-2 3 0,-4 0 237,4 4 0,-4-1 0,2-6 0,1 1-142,0-5 0,1 0 138,5-8 1,0-1-1,3-5 1,6-3 128,10-6 1,10-2 66,9-2 1,3-8 0,16-5 0,6-6-95,5-3 1,-29 11-1,1 0-84,2-1 0,1 0 0,0 2 1,-1 0-1,3 2 0,-1 2 0,-2-1 1,0 1-141,-2 1 0,0 1 0,2-2 1,0 1 195,1 2 0,-1 1 1,0-3-1,-2 0 1,31-1-1,1 0 4,-1-1 0,-3-2 112,-7 4 0,-6-6 0,-13 2 0,-6-4 364,-8-1 0,-2 0 53,-12-1 1,-3 6 0,-11-1 0,-2 1 1282,-2 1-1480,-4-5 1,-7 7 0,1-3 0,0 2 693,0 1-769,0 4 0,-1-9-79,1 7 1,0-6-433,0 5 0,6-1 0,1 3 0,1-3-625,-3-2 1,1 3 442,-2-5 0,2 6 0,-3-6 1,3-1-1481,2-1 1,1-3 1909,5 1 0,7-6 0,1-3 0</inkml:trace>
  <inkml:trace contextRef="#ctx0" brushRef="#br0">19265 2929 8382,'0'-29'8,"0"1"0,0-1 1,0 1-1,0 1 925,0 3 1,0 4 0,0 6-81,0-1 0,0 9 0,-1 6-523,-4 8 1,2 11 0,-5 5-1,2 2-137,3 3 1,-5 4-180,-2 0 0,2 7 1,-1-2-1,-2 3-21,-2 1 1,-1 6-117,0-1 1,0 5-1,-1-4 1,1-1-329,0 2 0,-5-5 296,0 4 1,0-6 0,5-5 0,1-7-24,4-5 359,-4-14 1,11 5-82,-2-16 0,2-8-97,2-11 0,-5-5 0,1 4 0,0-1 31,3 1 0,1-4 19,0 5 1,-5-5 0,0 5 647,2 2-567,2 1 1,2 7 0,4 1 56,4 1 1,4 9-173,1 7 0,-4 4 0,1 1 0,3 2 2,3 3 0,2-3-119,-4 3 1,-1-10-1,0-4 1,0-3 47,1-2 0,3 0-27,1 0 1,0-8 0,-4-5 0,-1-6-303,0-3 1,0-2-223,0-4 0,1 1 1,-1 3 600,0 5 0,7 4 0,1 0 0</inkml:trace>
  <inkml:trace contextRef="#ctx0" brushRef="#br0">15540 4450 8362,'0'-14'-297,"0"-1"0,0 1 0,0 0 0,0 0 651,0-1 0,2 1 272,3 0-408,-4 6-140,6 2 1,-14 7 0,-2 3-1,-4 2 1,-1 0 0,-2 2 0,-3-2 151,-4 1 0,-11 2-2,-4-4-110,-3 0 1,-8-1 0,-4 1 0,-6-2-1,-2-1 56,1-2 1,3 0-1,3 0 1,3 0-70,2 0 1,4-2 0,7-2-1,5-4 10,3 0 0,7-3-191,5 6 0,8-6-390,5 1 0,5 4 298,5 1 0,3 4 1,6 1-1,2 0-364,3 0 1,-2 0-282,7 0 837,0 0 1,10 6-1,3 2 1</inkml:trace>
  <inkml:trace contextRef="#ctx0" brushRef="#br0">15085 4279 11547,'0'-9'-578,"0"-1"0,-1 1 420,-4-6 1,2 1 396,-6 0 1,4 6 0,-5 3 0,-1 2 284,-1-1 0,-4 2-444,-3-3 1,1 10 0,-5 4 0,-3 6 85,0 4 0,-8-2-207,1 7 0,0-7 0,5 4 0,-1-2-153,1-1 1,6 1 455,3-4 1,9-6 128,6 1 0,5-7-162,9 2 1,5-4 0,15-1 0,4 0-56,3 0 1,5 0-385,0 0 0,1 0 0,0 2 1,-1 2-612,1 6 791,-7 9 1,5 3 0,-4 6 0</inkml:trace>
  <inkml:trace contextRef="#ctx0" brushRef="#br0">6740 18481 8365,'-8'-14'-253,"-3"5"0,6-1 1,2-1-1,1-2 561,2-1 1,0 5-1,0-1 1,2-1 0,1-1 331,2-3 0,4 6 0,-3-1 346,2-1-593,-4 5 1,8 0 0,-4 9 849,0 6-1159,5 1 0,-10 17 0,6-4 0,2 4 0,2 2 0,1 1 0,2 1-193,3 2 1,-2 1 48,7-6 0,1 1 0,8-3 0,5-2-14,3-5 1,2-10 171,0-4 0,-5-10 1,0-6-1,-1-6 506,0-7 0,-7-2-275,-6-3 1,-7 1 0,2-2 0,-5-2 132,-4-1 1,-4 1-456,-6 9 0,0 2 1,-2 7-1679,-2 0 1,0 6 1670,-5 3 0,6 10 0,-4 3 0</inkml:trace>
  <inkml:trace contextRef="#ctx0" brushRef="#br0">11275 18453 8276,'-8'-14'-214,"2"4"0,6 1 0,0-2 0,0-2 1444,0-1-860,0 0 1,5-1 0,1 3-1,0 1 1,2 3 287,0 1 0,-5 4 1,0 8-475,-6 5 1,0 2 0,-6 2 0,-2 2-28,-2 3 0,0 2-113,4 2 0,-4 3 0,4-6 0,-4 1-161,-1-1 0,4 4 36,1-5 1,6 0 0,-2-5 0,3 0 2,2 1 196,0-1 1,0-5-1,4-1 1,3-2 201,8-2 1,8-3-237,1-1 1,4 0 0,4-1 0,4-3 130,5 0 0,-1-6-300,7 5 1,2 1-1,0 4 1,2 0-318,3 0 1,-5 0 298,-2 0 1,-4 0 0,-4 0-1,-1 0 170,1 0 0,-4 0-16,-2 0 0,-3-7 0,-3 0 1,-1-3 249,-3 1 0,-1-1-63,2-4 1,-3 0 0,-9-1 0,-1 1 929,-1 0-747,-7 0 0,3 0 157,-6-1-475,-6 1 1,-2 5 0,-6 1-263,0 1 0,4 3-48,1 4 0,4-7-240,-5-2 0,7-4 0,-1-1 1,2 5 0,2-1-1323,0-1 1,2 0 961,2 1 0,4-1 807,6 7 0,1-7 0,-1 3 0</inkml:trace>
  <inkml:trace contextRef="#ctx0" brushRef="#br0">18256 11117 8586,'-27'-28'267,"5"1"1,9 3 0,13 5 0,13 4 0,12 2 390,12 3 1,1-2 0,12 4 0,1-2-671,1 1 0,13 4 0,-4-3 0,7 2 0,3 3 0,-1 1-253,-4 2 1,-3 2 0,-7 1-1,-6 3-202,-7 2 1,-10 6-190,-14 5 447,-6 7 1,-18-9 0,-9 8 0,-15 4 0,-10 2-6,-9 1 1,-7-2 0,-8-2 0,-2-1 433,-3-3 1,0 1 132,2-6 0,9-5 1,11-6-1,8-3 1226,10-7 1,9-4-860,14-8 0,21-5 0,25-2 0,17 1-375,17-1 0,-32 11 0,2 1-430,2 2 1,1 0-1,4 0 1,0 1-1,2 1 1,1 1-1,1 1 1,0 1-2607,1 1 1,0 1 2690,3 2 0,0 2 0,-2-1 0,-1 0 0,3 2 0,-1 0 0,-1-2 0,-1 0 0</inkml:trace>
  <inkml:trace contextRef="#ctx0" brushRef="#br0">14190 5061 15113,'-8'-14'-1223,"3"1"1,11 5 954,9 8 1,-1 7-1,6 7 1,1 0-1,1 0 1,2 0-76,-1 1 1,1-6 0,3-1-1,-2 0 413,-1 0 1,-5-5 0,3 3 0,-1-1 202,-4 0 1,-3 1-452,-4-1 156,-4-4 1,-6 7-1,-2-3 1,-2 3-1,-6 1-74,-2 1 0,-9-1 0,-3 6 1,-3-1 309,-1 0 1,0-4-114,-1-1 0,2-1 0,2 1 1,3-4 323,1-3 0,2-2 226,5 0 1,6-2-173,4-3 1,15 2-184,8-6 0,7 4 1,8-3-1,4 2 61,3 3 1,0 1-553,-3 2 0,1 2 1,-6 2 118,-1 6 1,4 9 0,0 3-1</inkml:trace>
  <inkml:trace contextRef="#ctx0" brushRef="#br0">14460 5587 15113,'-22'-6'-453,"3"-4"0,8 2 755,1-1-299,7 6 1,5-8 0,10 6-1,7 2 92,3 1 1,1 2-1428,0 0 1151,4 0 174,-11 7 1,11 0-1,-5 8 1</inkml:trace>
  <inkml:trace contextRef="#ctx0" brushRef="#br0">14517 5743 9671,'-19'-33'-98,"1"2"1,7 5 258,10 11 0,9 2 363,11 8 1,3 0 0,6 7 0,1 1-3515,-1 2 2992,0 6 1,-5-3-1,-3 6 1</inkml:trace>
  <inkml:trace contextRef="#ctx0" brushRef="#br0">14488 5928 8558,'-8'-36'0,"7"14"0,15 12 0,22 7 0,23 3 0</inkml:trace>
  <inkml:trace contextRef="#ctx0" brushRef="#br0">13223 18652 8308,'-14'0'-459,"0"0"0,-1 0 0,1 0 0,0 0 396,0 0 0,4 0 0,1 0 107,-2 0 0,3 0 449,-2 0-291,7 0 0,-3-2 205,6-2 130,0 2-82,0-4 173,0 6-322,0 0 1,-2 4 386,-3 1-458,4 6 1,-4-9-1,10 4 322,4 0 1,6-4-373,4 3 0,-2-4 0,8-1 0,4 0-31,2 0 1,9 0-183,-2 0 0,3 0 0,3 0 0,5 0 37,8 0 0,0-1-62,4-4 0,2 3 0,1-4 0,0 1-108,4 1 0,-4-6 110,-3 5 1,-4-4 0,-2 3 0,-1-2 18,0-3 0,-2 3 35,-10-2 0,-5 6 0,-4-4 0,-5 1 34,-4 4 1,-8 0 47,-7-2 0,-7 4 64,-2-4 0,-6 3-345,-9 2 0,-5 0 0,-4 2 1,-3 1-376,-1 2 0,-2 4 278,-3-4 0,1 6 1,-6-3-1,0 2-395,2-1 1,0 1 268,2 4 0,3-5 0,-7 1 1,-2-1-17,-1-1 1,3 5 511,1-4 0,0 2 0,-2 0 1,1-1 482,-2 1 1,7-3-282,5 1 0,1-6 0,8 4 0,2-3 875,1 1-627,8 0 0,3-5 0,10 0 136,4 0 1,6 0-344,3 0 1,0 0-1,7 0 1,4-2 216,2-2 1,9 0-308,-2-5 1,-2 4 0,3-3 0,4 0 265,3 1 1,3-1-297,-2-2 1,-3-3-1,5 4 1,-1-2 125,-1 1 1,1-1-306,-6 7 0,-5-1 0,-4 3-258,-3-2-10,-8 2 0,-9-4-301,-13 6 0,-7 0-63,-7 0 0,5 4 0,1 3 611,1 1 0,3-5 0,4 3 0</inkml:trace>
  <inkml:trace contextRef="#ctx0" brushRef="#br0">13322 3995 8134,'0'-29'463,"-1"3"0,-4 0 0,-3 4 0,-1 3 0,1 5 0,0 4 1,0 4-1,-3 3 4396,-2 1-4679,-1 2 0,5 8 1,1 7-1,0 7 1,2 6-1,-2 5 1,1 4-1,1 1 0,3-1 162,1 3-444,2 1 0,2-5 0,3-3 1,4-3-1,4-3 0,3-3-125,2-5 0,0-10 0,6-4 0,2-6 496,6-9 1,-4-7 0,2-16 0,-4-5 333,-1-3 1,-6-7 0,-3-1-1,-7 0 152,-2 0 0,2 2 0,-4 6-535,-2 3 0,-6 5 0,-4 9-306,0 5 0,-3 5-1871,-4 4-968,0 4 1,1 12 575,4 4 847,2 3 0,9 1 1,1 0 1501,2 0 0,6 0 0,-3 1 0</inkml:trace>
  <inkml:trace contextRef="#ctx0" brushRef="#br0">13849 4009 8134,'0'-14'470,"0"0"3299,0-1 1,0 6 882,0-1-4347,0 7-1781,6-3 0,0 8 1,5 1-2744,-1 1 4219,-1 7 0,5-9 0,1 4 0</inkml:trace>
  <inkml:trace contextRef="#ctx0" brushRef="#br0">13976 3554 8134,'0'-22'514,"0"1"0,0 3 861,0-1 0,2 0 0,1 4 0,4 3 11,0 2 1,-2-1-1,5 6-711,1 2 1,1 2-981,3 1 1,-8 6 0,-2 5-315,-3 6 1,-2 1-1,0 4 144,0-1 0,0-1 0,0-3-191,0 2 0,-5 0 0,0-4 226,2-1 1,2-5 0,2 1 628,4 1 0,-2-5 0,8 0 0,3-1 192,4 0 0,2 4 0,-2-2 196,1 1 0,4-4 0,-2 6 69,1 1 1,-5 1 0,1 3-174,-7-1 1,-5 0 0,-6 2-130,0 3 1,-2-3-1,-2 3-486,-6-4 1,-1 0-1,0-3-2561,2-2-682,-1 2 1760,-4-10 0,8 3 1625,6-10 0,6-3 0,8-6 0</inkml:trace>
  <inkml:trace contextRef="#ctx0" brushRef="#br0">14645 3526 8134,'14'-15'659,"-5"1"1,-1 0 4792,-1 0-4275,4 6 0,-11 2 0,0 6 0,-8 1-562,-5 4 1,-1 3-775,0 6 1,-5-1 0,0-2-1,0-2-1034,-2 2 0,6-3 722,-4 2 1,1-7-1,1 2 263,-2-4 0,0-1 1,5 0-389,-1 0 678,1-6 0,5-7 0,1-7 0,2-1 0,2-1 0,3 0 385,1-3 0,6-1 0,4 3 0,4 4-82,5 3 1,-2 3 0,7 2 27,1 2-206,-4 6 1,4-2 0,-5 10-1,3 6 1,0 4 217,-1 4 1,-1 8 0,-8 0 0,-4 5 72,-4-1 1,-2 1-605,2 1 0,-4-5 0,4 2-1119,-3-4 0,-7-7 0,0 3 156,2-2-1446,-5-1 1,6-5-645,-2 1 3159,2-7 0,-4-2 0,-2-6 0</inkml:trace>
  <inkml:trace contextRef="#ctx0" brushRef="#br0">15000 3327 8134,'-9'-27'265,"1"3"0,0 5 0,2 3 0,-1 2 0,3 0 0,-1 0 3341,0-1-2959,0 8 1,4 0 0,-2 9 0,-2 3-1,2 6 1,-1 4-356,0 4 1,2 5 0,-3-3 0,2 1-401,-1 3 1,2-3-1,-3 0 1,4 0-35,1 0 0,1-4 0,4-1-7,4-6 1,4 2 0,1-5 286,1 0 0,5-2 0,4-8-151,3-2 1,1 1 0,-1-7-681,-3-1 437,2-2 1,-5-1 0,4 0-1,-3 0 1,-1 1-793,-4 4 1,-1-2-1,-3 4-668,-4-1 1,-1 4-733,-3-6 2448,-10 7 0,4-10 0,-14 5 0</inkml:trace>
  <inkml:trace contextRef="#ctx0" brushRef="#br0">15171 3241 8134,'-5'-9'175,"0"-1"0,-4 6 272,4-6 1,-4 5 0,2-2 0,1-1 1032,0 0 0,-1 5-557,3-2 0,2 5-251,-3 5 1,4 2 0,1 8-154,0-1 0,4 6 1,3 4-232,1 3 0,1 1 1,5 1-579,1-1-20,-1 1 1,0-2 0,0-2 0,0-1-1,1 1-1178,-1 2 0,-2-4 1,0-1-697,-3-1 1,-4-2 2183,4-5 0,1 0 0,4 1 0</inkml:trace>
  <inkml:trace contextRef="#ctx0" brushRef="#br0">15356 3142 8134,'0'-14'1004,"0"-1"3207,0 1-3373,0 6 1,0 5 0,0 11-315,0 6-559,0 10 0,1-7 0,4 7 1,4 1-1,2 2-207,-1 2 0,3-6 1,-4-1 115,4-1 1,1-2 0,2-5-1,1 0-12,2 1 0,2-8 1,-4-2 435,2-3 1,5-2-1,-5 0-30,-2 0 1,-1 0 0,-2 0 152,0 0 0,-4 0 0,-1 0-1435,2 0 1,-3 0 399,2 0 614,-7 0 0,9 0 0,-4 0 0</inkml:trace>
  <inkml:trace contextRef="#ctx0" brushRef="#br0">15555 3341 8134,'0'-10'-22,"0"1"1,0-2 0,0-2 0,0-1 1097,0 0-762,6 0 0,-3-1 0,5 1 1,0 0-1,-2 0 0,1-1 0,-3 1 1,1-2-1,1 1 874,2 0 1,-5-2 0,2 8-420,-3-4 1,2-1 363,1 0 0,0 4-206,-5 1 0,-2 7-531,-2 2 0,-3 11 1,-4 8-161,2-2 1,6 5 0,-2 4-48,3 5 0,2 1 0,0 4-60,0-1-107,0 5 1,0-6 0,0 4 0,2-3 0,3-2-233,4 0 1,2 0 0,0-6-174,-1-3 0,-2-3 0,3-7-101,-2 0 1,1-5-256,4 1 1,0-7-838,0 2 0,-4-4-2333,-1-1 3909,-6 0 0,10 0 0,-5 0 0</inkml:trace>
  <inkml:trace contextRef="#ctx0" brushRef="#br0">10195 3753 25754,'-21'-6'509,"-1"-2"0,0-2-3368,3 1 2400,-3 6 1,6-4 689,-3 7 0,3 7 0,2 1 1</inkml:trace>
  <inkml:trace contextRef="#ctx0" brushRef="#br0">18213 5573 26179,'-14'-14'-2017,"5"-1"-1149,-1 1 3325,7 6 1,-10 4 0,4 8 0,-4 4 0,-1 0 0,0-2-1,0-1 1,1 1 554,4 2-1080,-4-4 213,11 8 0,-4-4 0,6 6 0</inkml:trace>
  <inkml:trace contextRef="#ctx0" brushRef="#br0">17630 16235 8232,'21'-6'139,"1"3"0,7-7 0,-1-1 0,0 0 0,1 0 261,-1 2 0,-4-1 0,-2-4 0,0 1 1,-1 2-1,-1 3 792,-2 2-1109,-9 1 1,-4 5-1,-10 0 1,-8 2-53,-9 3 1,-4 2-273,-17 8 1,0-1 0,-12-2 0,-4 0-404,1-3 1,-2-1 262,-2 1 321,4 4 0,-10-11 0,6 2 1,2-2-1,2-2 165,1 0 1,11-6 0,7-4 0,7-4 19,10-5 1,11 3 11,6-3 1,12 3 0,7 2 0,8 2-239,5 2 0,3 4 146,3 6 0,-3 1 1,2 6-1,-7 5 144,-6 6 0,-3 7-43,-2-1 1,-6 7-1,-4 4 1,-2 0 473,-2-1 1,-6 0-408,-4-6 0,-1 1 1,2-3-1739,4-2 1525,16-10 0,17-7 0,17-7 0</inkml:trace>
  <inkml:trace contextRef="#ctx0" brushRef="#br0">25863 6696 22961,'-8'-6'-2908,"1"2"2212,7-5 1,0 6 0,0-4 0</inkml:trace>
  <inkml:trace contextRef="#ctx0" brushRef="#br0">18597 5374 17797,'0'-14'-2824,"0"-1"1,0 1 2149,0 0 0,2 6 801,3 3 0,-4 5-11,4 5 1,-8 3-247,-2 6 0,7 0 0,5 1 0</inkml:trace>
  <inkml:trace contextRef="#ctx0" brushRef="#br0">29986 8573 22797,'9'-19'-1479,"1"0"0,1 1 0,1 4 0,3 5 1268,-1 4 1,0 10 0,-1 4 0,-5 2-141,-8-1 0,-8-3 0,-10-3 0,-4 0 678,-5-1 1,2-1 0,-10-2-1,2-2 146,0-2 1,-3 2 0,6-4-299,3 0 0,1 4 0,-2-4 0</inkml:trace>
  <inkml:trace contextRef="#ctx0" brushRef="#br0">12654 17984 8237,'-14'-14'0</inkml:trace>
  <inkml:trace contextRef="#ctx0" brushRef="#br0">14517 4691 26987,'-13'-11'-1235,"2"-3"0,2-2 0,-1 1 0,2 0 0,3 1 0,4 0-3500,1 0 4695,0 6 1,1-10 0,3 4 0,2-2 0,2 1 0,3 0 0,2 1 0,1 2 1054,0 2-700,0-3 0,-1 6 1,-2-8-1,-2 1-4,2 0 1,-4 4 0,-1 2 141,0 2-622,-4-5 1,4 11 0,-4 0-1,1 8-5,2 5 0,1 2 89,-1 4 0,-2-1 0,5 5 1,0 3-382,0 1 1,-4 3 11,6 3 1,-7-3-1,3 5 1,-1-2-456,0 0 0,0 5 470,-5-5 1,1 2 0,2-4 0,2 2-473,-2-1 1,-1-8 673,-2-5 0,-7 3 0,0 0 0</inkml:trace>
  <inkml:trace contextRef="#ctx0" brushRef="#br0">13991 4364 25470,'-15'0'-1764,"1"0"1620,0 0 0,12-4 1,7-1-1,8 0 1,6-1-1,4-2 462,4 0 0,8-5 1,3 2-1,3-4 50,2-4 0,4 0 1,2 4-1,2 1 234,2 0 1,1-5-178,-2 0-310,-3 0 0,-8 10 0,-3 1 1,-6 2-1,-7 2-593,-6 3 1,-10 2-449,-4 4 0,-10 1 898,-4 4 0,-8 3 0,-5-2 1,-4 4-494,-4 4 1,-6 0 443,3-5 0,-5 1 0,3-3 0,0-1 224,1-1 0,-6-1 10,2 6 0,3-8 0,2-2 0,5-3 179,4-2-109,-3 0 1,15 0 182,2 0 1,12-5-322,17 0 0,4-6 1,11 3-1,3-1-121,4-1 1,2 6-101,0-6 0,-5 5 1,-2-2-1,-1-1 92,-4 0 0,-1 5-56,-1-2 385,-7 3 1,-9 9-430,-13 2 1,-13 5 0,-12 4 0,-5 1 172,-4-2 1,-8 4-82,4-3 1,-5 1-1,9-4 1,-1-1 158,0 0 0,3-1 209,9-4 1,2-2-1,9-9-271,2-3 0,4-3-253,6-6 0,8 0 1,6 0-1,8 1-645,5 4 1098,8 2 1,7 1 0,9-2 0</inkml:trace>
  <inkml:trace contextRef="#ctx0" brushRef="#br0">24427 6511 17708,'6'-8'-682,"2"2"1,3 1 0,1-1-1,6 0 869,2-1 1,6 1 0,7 1 0,5-4 0,4-4-1,4 0 300,2 4 0,4-4 0,-6 4 0,-4-2-310,-2 1 0,-6-1 0,1 6-185,-6 2 1,-10 8 0,1 3-1</inkml:trace>
  <inkml:trace contextRef="#ctx0" brushRef="#br0">24569 6639 20637,'-22'-20'-1993,"4"-3"0,7 1 1180,6 3 0,15 10 3182,14 4-1545,6 4 0,26 2-715,1 4 0,0 9 0,6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18043 4876 12249,'14'-30'-129,"-1"-1"1,-2-3 0,-3 3 0,-2 2-1,-3 4 1,-1 1 0,-2 1 0,0 1-152,0 3 1,-2 3 0,-3 2-1,-4-1 265,-4 1 1,-6 0 0,-1 1 0,-2 2-1,-4 2 1,-2-2 99,-5-2 0,-4 1 0,-5 0 0,-3 5-24,-2 0 0,-5 4 1,-10 8-1,-6 6 35,-6 6 1,35-6 0,-1 2-74,-2 3 1,-1 1-1,-2 1 1,0 0-1,-1 4 1,0 1-1,0-1 1,1 2-271,-1-1 1,0 1 0,-2 5 0,0 0 299,0-1 1,1 1-1,-4 4 1,-1 1-1,0-1 1,0 1-1,0 3 1,1 2 64,0 3 0,1 2 0,2 1 0,1 1-87,-1 3 0,1 2 1,3 0-1,2 2 1,-1-1-1,2 0 1,4-1-1,1 1-21,3-2 1,3 1 0,4 1-1,1 0-40,3 0 1,2 1 0,1-2 0,3 0-1,4-3 1,2-1 0,2-2 0,3-2-96,3-1 0,3-1 0,11 36 60,12-6 1,16-8 0,9-6 0,11-10 152,-26-26 0,3-2 1,4-1-1,1-1 66,5-2 1,1-2 0,3-1 0,1 0 0,0-1 0,0 0-1,0 0 1,0-2-223,1 1 1,0-2 0,3 0 0,0-2 96,3-1 0,1 0 1,4 0-1,0 1 0,-2-4 1,1 0-1,-1 0 0,0 0 34,2-1 0,-1-1 0,0 0 0,0 0-107,1 1 1,0-2 0,0-2 0,-1-2-1,-2 0 1,-1-2 0,-2-2 0,-2-1-88,-3-1 0,0-1 0,-3-1 0,-1-4 40,-1-1 0,-1-1 1,-2-2-1,-1-1 1,-5-1-1,-1-1 1,-3-2-1,-1-2-175,-1-1 1,-1-2-1,0-4 1,-2-1 286,-1-4 0,-1-1-33,1-3 1,-1-2 0,-5 0-1,-2-1 1,-2-3 0,-2-1-1,-2-2 1,-3 0 0,-2-3 0,-3-2 23,0-2 1,-3-1 0,1-7 0,-3 0-1,-3 0 1,-1 0 0,-3 3 0,-1 0 106,-5 4 1,-2 1 0,-5 5-1,-2 2 30,-2 3 1,-3 1 0,-3 3 0,-1 3 0,2 7-1,0 1 1,-25-20-229,1 12 1,2 13-244,2 7 1,3 7-1,-4 2 1,6 7-420,4 6 1,5 2 283,9 4 0,0 3 457,10 6 0,3 7 0,11 1 0</inkml:trace>
  <inkml:trace contextRef="#ctx0" brushRef="#br0">20147 4322 25416,'21'-29'-591,"-6"1"0,11 4 0,-7 2 0,0 2 1,-1 2 784,1 2 0,0 7 0,-6-1 3,-4-1-130,-2 5 1,-9 0 0,-3 9 0,-7 5 0,-9 8 0,-9 6-205,-4 8 1,-11 3 0,-7 6 0,-3 1 113,-2 4 1,-8 0 26,30-18 0,-1 0 1,-2 1-1,-1 0 0,-5 3 1,-1 0-1319,-2 1 0,0 0 1331,0 3 1,-1 0 0,-8 0 0,-2 1-71,1 3 1,0 0-1,6-3 1,1-2 0,1-4-1,0-1 1,7-4 0,0-1-139,6-3 1,1 0 0,-23 14-555,11-5 905,9-13 0,15-12-402,14-18 1,12-2-1,8-7 1,7-3 386,5 0 1,4-1 48,2 3 1,4 0 0,0 9 0,-1 4 1419,-2 3 1,-7 3-1419,1 5 1,-2 0 0,3 1 0,-3 4-4,-1 5 1,0 4-457,-3 5 1,-2 3-1,3 6 1,-3 2-960,-2 4 0,0-3 755,1 7 0,-1-6 238,0 1 1,0-3-1,1-2 1</inkml:trace>
  <inkml:trace contextRef="#ctx0" brushRef="#br0">23531 4037 11897,'-3'-44'-125,"1"0"0,1 1 0,0 1 0,8-37 0,10 6 0,8 7 0,4 4 0,-1 7 249,1 7 0,-9 14 0,-5 15-139,-9 3 1,-5 10 0,-1 6 15,0 8 1,0 10-1,0 8 1,0 7 92,0 10 0,-4 7 1,-1 15-1,2 12-67,2-31 1,0 1 0,1 6-1,-1 0-62,-2 6 1,1 1-1,1 4 1,0 1-1,-2 8 1,0 1-1,1-20 1,1 0 0,-1 1-397,1 4 0,-1 0 0,1 1 0,-1 3 0,0-1 0,1 1 425,0 1 1,1-1-1,1 0 1,-1-3-1,0 0 1,1 0-1,1 0 1,0 0-1,1 0 1,0-3 0,1-1-1,1 0-138,3 23 1,2-2 0,1-7 0,1-4 8,-2-8 0,-1-2 0,1-4 1,-1-1-1,-1 0 0,-1 0 1,0-2-1,0-1-28,0-2 1,0-1 0,-3 2 0,0-2-115,1 31 1,-4 0 0,-1-5-1,-1-2 277,-4-2 0,3-4 0,-2-6 0,2-1 0</inkml:trace>
  <inkml:trace contextRef="#ctx0" brushRef="#br0">22976 6710 15109,'-8'-14'-892,"2"-2"0,8-1 1,2-2 1056,6 1 0,9 4 0,5 3 0,2 3-56,3 2 0,4-4 0,2 6 0,0 1 258,-1 1 1,4 2-251,-5 0 0,7 0 0,-2 2 0,4 1 17,6 1 1,4 6-157,10-5 1,7-1-1,-27-3 1,1-2-1,7 1 1,1 0-412,6 1 1,0-2 0,6 1 0,2-1 347,3-1 1,2-1-1,7 0 1,2-2-1,-24 1 1,1-1 0,0 0-1,3 0 1,1 0-1,0-1-117,0 0 1,1 0-1,0-1 1,1 1 0,2-1-1,-1 0 141,3-1 1,1 0-1,-1 0 1,2-1-1,0-1 1,0 1-1,3 0 1,1 1-1,0-1 1,1 0-1,0-1 1,0 1-389,0 0 1,-1 0-1,1 0 1,3 1 0,0-1-1,0 1 443,0-2 1,-1 1 0,1-1 0,4 1 0,0 0 0,1 0 0,-1 1 0,0-1 0,0 1 0,-20 2 0,1 1 0,-1-1 0,0 1-1,19-2 1,-1 0 0,-1 1-1,-2-1 1,-1 1 0,0 0-3,0 0 0,1 2 0,-1-1 0,-2 1 0,0-1 0,0 0 1,0 1-1,-1 0 0,-1 0 0,-2 0 0,-2 0 0,-1 0-195,-4 1 1,-1 0-1,0 0 1,-3 0-1,-1 0 1,0-1 209,20-2 0,-1-2 1,-4 2-1,-3 0 1,-10 1-1,-4 0 0,-4 2 1,-3 0-185,29-3 0,-26 4 177,-12-3 0,-6 4 0,-4 1 0</inkml:trace>
  <inkml:trace contextRef="#ctx0" brushRef="#br0">23801 5431 12612,'-22'-15'-424,"1"6"1,9 0 0,2-3 489,5 0 0,4 2 0,2 2 0,6 1 0,7-1 0,8-3-42,5-2 1,8-6-1,3 0 1,4 0 166,6-1 1,10-3-1,13-7 1,-31 14-1,1-1 25,2-1 0,2-2 1,7-1-1,2 0-1917,4-3 1,3 0 1742,6 2 1,3 0 0,3-5 0,2-1 0,-21 10-1,1 1 1,-1 0 0,1-1 0,0 0 0,-1 0-1,2 0 1,0 0 0,0 0-54,0 1 1,1-1 0,-1 1-1,0 0 1,0 0 0,-1-1-1,1 0 1,-1-1 0,0 1 0,0 0-1,-1 0 1,0 0-99,-2 1 1,-1-1 0,-1 1-1,21-7 1,-1 0 32,-3-2 0,-1 0 0,-4 3 0,-1 1 0,-4-1 0,0 0 0,-7 3 1,-1 0-141,-8 3 1,-1 1 0,26-9 143,-14 1-112,-9 7 1,-12-4-348,-12 7 1,-25 14 530,-22 9 0,-10 4 0,-5 8 0</inkml:trace>
  <inkml:trace contextRef="#ctx0" brushRef="#br0">23389 5402 14425,'0'-20'-459,"0"-1"0,0-3 0,0 4 0,0 1 2605,0 0-2338,0 0 0,0 13 1,0 7-1,-2 10-651,-3 7 827,-3 1 0,-1 0 0,1 1 0,0 1 1,2-1-1,-1-1 0,4 0 14,2 0 1,1 2 0,0-4-1,0 2 110,0-2 1,0-1-162,0-2 0,0 5 1,0 0-1,0-1 30,0-3 1,-2 0 78,-3-1 1,2 0 0,-6-1-1,-2-2 247,-2-2 1,-1-1-121,0 2 0,-1 1 0,3-5-54,2 2-95,4 1 1,8 4 0,2-2 0,7-1-50,7 1 0,1 1 43,9 3 1,-3 0 0,9 4 0,-6 3-9,-4 0 0,1 5-135,-6-3 1,0-2 0,-6 0 0,-4 0 52,-4 0 1,-5-4 18,-5 1 0,-1-3 0,-5-2 1,3 0-291,1 0 1,3 0-236,4 1 538,6-1 1,15 0-1,9 0 1</inkml:trace>
  <inkml:trace contextRef="#ctx0" brushRef="#br0">13166 15794 14072,'-27'8'1008,"4"-3"1,4-3 1947,3-2-2620,8-7 1,3 1 0,10-5 0,4 1 0,4-1-1,1-1 1,2-2 0,1-1 0,4 1 0,1 0-1,3 0 501,2-1 0,2 3 1,-1 2-1,0 6-763,1 2 1,-1 8-687,1 4 419,-1 9 1,-6 9-1,-3 10 1,-3 5-1,-3 4 1,-4 5-1,-4 4-556,-3 0 1,-4-3 273,-3-1 0,-3-8 0,-4-1 0,1-10-1056,1-8 1399,7-4 1,-8-15 0,6-8-107,2-10 1,1-6 195,2-10 0,2 3 0,3-10 0,3 0 441,0-3 0,4-1-147,-2 1 1,7-3 0,4 3 0,-1-2 2,1 2 0,4-1-121,-1 6 0,1 0 0,0 6 1,-3 3 350,-1 5 1,-7 3 82,-4 2 0,-6 6 845,6 3 0,-9 4-734,-1 1 1,-6 0 0,-8 1 353,0 4-868,-1-3 1,1 10 276,0-2 0,1 2-393,4 3-113,2-7 1,3 4 0,-1-2 0,2 4 0,1 3-204,2 2 0,5 0 0,1-3 1,1 1-526,-1 2 1,3 0 6,-4-4 1,6 0-1,-1 3-820,2 1 1,-2-2 467,-1-7 1,1 1 0,4-7 0,2-1-3882,3-1 4956,-3-2 0,17-6 0,-3-2 1</inkml:trace>
  <inkml:trace contextRef="#ctx0" brushRef="#br0">11616 15851 13818,'-4'-14'-251,"-3"0"1,1 0 0,-2-1 0,2 1 0,-2 0 0,2 0 696,-1 0 0,1-1 1,3 1-1,-2 0 1,2 0-1,1-1 2525,2 1-2533,-6 6 0,4 5 0,-2 13 0,2 9 326,2 6 0,0 11-688,0 7-118,0 0 0,-5 12 0,1-3 1,-1 3-1,0 1-808,0-4 0,1 1 0,4-7 0,0-5-128,0-6 0,0-7 599,0-4 1,6-10 0,3-9-1,4-5 321,1-5 1,0-7 634,1-7 0,-6-7 0,1 3 0,1-4 337,1-1 1,4-1-543,3 1 1,-6 6 0,4 4 0,0 7 277,-1 6 0,0 4-646,-2 1 1,1 1-1,-1 4 1,0 5 38,0 2 0,0 7-196,1 0 0,-3 0 0,-1-5 0,-1-1 164,1-4 0,1-2 325,3-7 1,-6 0 0,-1-2 0,0-4 724,0-8 0,0-7-683,1-7 0,2-2 0,-4-2 0,1-3 18,3-1 1,1 3-756,2-5 1,1 6-1,-1 1 1,0 5-1841,0 7 1,1 4 1026,-1 0 0,0 8 1,0 2 1334,0 3 0,1 2 0,-1 0 1</inkml:trace>
  <inkml:trace contextRef="#ctx0" brushRef="#br0">12512 15979 15855,'0'-9'8149,"0"-1"-7192,0 7 1,5-2-1,1 12 1,0 5-698,1 6 0,2 7-376,-4-1-277,6 9 1,-8-3 0,5 3 0,0-3 0,-2 0-950,1 3 1,2-7-1,-4 2 1,0-1 1294,1 0 1,2 1-1,6 1 1</inkml:trace>
  <inkml:trace contextRef="#ctx0" brushRef="#br0">14104 15965 13942,'0'-14'99,"0"0"1,0-1-1,0 1 1,0 0 1583,0 0 1,2 6-1,1 5-1087,2 6 0,1 6 0,-3 10 0,4 5-65,1 3 1,-5 8 0,3 2 0,-1 5-308,0 0 0,-1 1-110,-4 0-885,7-1 0,-4 1 0,6-1 1,1 0-1,-1-5-4887,1-3 4658,5-4 0,3-8 941,6-3 1,-1-10-1,6-3 1</inkml:trace>
  <inkml:trace contextRef="#ctx0" brushRef="#br0">15142 16107 14228,'-14'0'1947,"6"0"0,3 0-1231,10 0 1,5-5 0,9 1 0,4 1-154,4 1 0,8 2 1,1-2-1,2-1-190,0-1-701,0-1 0,3 3 0,-1-1 0,-2-2 0,-1 1 0,-2-1 0,-5 0-2728,-5 2 0,-12 1 3107,1 2 0,-9-6 1,1-2-1</inkml:trace>
  <inkml:trace contextRef="#ctx0" brushRef="#br0">15341 15894 14072,'-14'0'2868,"0"0"-2008,6 0 1,2 6-42,6 4 0,1 9 0,2 6 0,4 7 399,1 5 0,1 5-1369,5 0 1,5 1 0,0 0 0,0-1-1093,2 1 0,-5-7 572,3-3 0,1-3 1,1-3 540,1-3 1,8 3-1,6-5 1</inkml:trace>
  <inkml:trace contextRef="#ctx0" brushRef="#br0">16194 15723 14072,'0'-14'367,"0"0"1,0 0-1,0-1 1330,0 1 1,-1 6-1,-2 5 575,-2 6-1984,0 5 1,0 8 0,-1 3 0,0 6 0,0 7 0,1 6 0,0 1-685,0-1 0,1 2 0,4-6 0,1 1-336,4 0 1,3-2-509,6-4 1,0-3-1,2-2 1,1-7-218,2-5 1,7-6 1373,-3-6 0,-1-2 0,1-2 0,-3-8 880,-3-5 0,-2 1 116,-6-3 1,2 4 0,-4 2 854,0 3-1340,-3 4 0,4 8 0,-5 2 1,3 6-611,2 3 1,1 2-27,6 4 0,-1-3 0,0 3 0,2-5-512,3-4 0,-2 1 489,7-6 1,-5-2-1,5-8 1,-1-6 236,-1-6 0,-1-2 407,-7-10 0,0 2 0,-1-11 0,-2-1 412,-2-2 1,-1-2-824,2 1 1,-2-1 0,-5 2 0,3 1-696,2 2 1,0 12-600,1-3 1451,4 10 1,1-1 0,8 5 0</inkml:trace>
  <inkml:trace contextRef="#ctx0" brushRef="#br0">16905 16022 14072,'7'-14'1048,"2"-1"0,9 1 0,2-2 832,2-2 1,2 3 0,4-1 0,1 7-1088,-1 3 1,-4 1 0,0 5 0,-2 2-729,-5 2 0,2 9-557,-10 6 1,-2 11 0,-2 0 0,-5 5-74,-5 4 0,2-3 387,-7 2 0,1-4 0,-6 2 1,1-1-209,0-4 1,5-2 191,-1-6 1,7-2 0,0-8-1,8-4-111,9-4 1,8-4-135,11-1 0,11-11 0,13-5 523,8-4 1,4-4 0,2-4 0</inkml:trace>
  <inkml:trace contextRef="#ctx0" brushRef="#br0">17872 15794 14072,'-9'-30'-220,"-1"-1"0,1-2 1,-1 1-1,2 2 1494,2 2-472,1 6 0,5 1 1,2 8-1,3 4 0,4 4 1,4 4 2096,1 1-2894,0 12 0,0 4 1,2 14-1,0 5 1,0 6-1,-5 5 1,-3 1-424,-5 2 1,-2-3 0,-1 6-1,0 0-1035,0-1 1,-1-2 625,-4-7 1,4 1 0,-6-2 0,2-5 290,1-7 0,-6-7 719,6-8 0,-1-9 1,6-8 310,4-10 1,5-15-67,9-1 1,-2-10-1,7-2 1,-1-7 861,-1-2 0,5-3-803,-3-3 1,1-1-1,1 1 1,-4 3 142,-2 1 1,-2 12-183,-9 2 1,2 8 0,-8 8 27,-4 8 1,-1 6-113,-7 8 0,-1 8 1,-4 6-1,0 8-189,-1 5 1,8 3-342,2 3 0,3-1 0,2 6 1,0 1-94,0 2 0,2-3-158,3 0 1,7 3 0,9 3 0,1-4-1651,3-4 0,8-3 822,5-4 1,5-9 0,3-5 0,3-9 1294,1-4 1,2-9 0,5-1 0</inkml:trace>
  <inkml:trace contextRef="#ctx0" brushRef="#br0">18825 16065 14072,'6'-23'460,"2"1"0,6 5 0,0-2 1535,1 2 0,4-4 0,1 2 1,1 3-275,-1 5 0,-1 5-1247,-5 6-629,1 0 1,-3 3 0,-1 7 0,-3 9 0,-2 7-221,-2 8 0,-9 2 0,-5 8 0,-1 2-4,2 1 0,-4-1 8,4-8 1,-4 5 0,0-4 0,4 2-432,4-4 1,4-6 580,1-2 1,0-7-1,0-3 1,1-5-30,4-5 0,9-4 86,10-10 1,3-7 0,1-9 0,1 1-527,-1-1 1,2-4 847,3 1 0,4-3 0,5-1 0</inkml:trace>
  <inkml:trace contextRef="#ctx0" brushRef="#br0">19706 16050 14072,'-23'0'1293,"0"0"-17,3 0 1,9 0 0,11 0-216,8 0 0,11 0 1,4 0-1,4 2-599,2 3 0,5-4 0,3 4 0,1-2-531,0 2 0,-5-4-443,5 4 1,-2-3 0,4-2 0,-4 0-177,-1 0 1,3-2-969,-5-3 1,0-1 0,-5-5 1748,1 2 0,-7-7 0,-2-6 0</inkml:trace>
  <inkml:trace contextRef="#ctx0" brushRef="#br0">20033 15738 14072,'-6'-8'-502,"-2"1"0,-1 3 2734,-1-1-136,7 0-1572,-3 5 0,6 11 1,0 7-1,0 7 1,0 10 381,0 4 1,4 5-1,3 4 1,1 4-792,3 3 1,1 0-696,2-2 1,1 0 0,-3-7 0,-1-3-1236,-1-4 0,4-2-596,5 0 1,2-8 2367,-2-10 0,3-3 0,6-2 0</inkml:trace>
  <inkml:trace contextRef="#ctx0" brushRef="#br0">20730 15638 14072,'-13'-6'131,"2"-2"0,3-2 1477,2 1 0,1 7 0,5 4-102,0 11 1,0 12-1062,0 8 0,0 6 1,0-1-1,2 3-196,3 2 1,-2 0-910,6-1 0,1 1 1,4-2-1,0-3-1069,0-5 1,2-4 636,3-6 0,-2-4 0,6-9 1,-3-6 293,-2-2 0,2-10 1130,-1-6 1,2-5-1,-4-6 1,0 1 21,-4-1 0,1-1 846,-4 3 1,1 2-1,0 9 46,-2 2 1,1 4-933,4 6 1,2 6 0,1 4 0,4 4-230,1 5 0,1-2-420,6 7 0,1-7 0,1 2 1,4-5-233,2-4 1,-6-4 172,2-6 0,-3-3 0,-3-6 0,-3-10 952,-5-7 1,-10-2-181,-4-1 0,-3-5 1,-2-4-1,0-5 10,0-4 1,-5 1-245,0-6 1,-4 6 0,4 0-1,2 7-737,1 6 0,2 4 584,0 5 46,0 4 0,7 6 0,0-1 0</inkml:trace>
  <inkml:trace contextRef="#ctx0" brushRef="#br0">21611 15851 14072,'0'-19'-367,"2"0"1,4 2 2165,9 1 1,0 2 0,9 0 0,3 1 1324,4 4 0,-2 2-2056,-1 7-1375,1 7 0,-10-3 0,1 9 0,-7 4 1,-5 4-301,-5 4 0,-1 2 0,-2 0 0,-2-2-783,-3-1 1,-1 0 774,-4 4 1,-1-4 0,7-2 0,0-2-132,3-2 1,1-2 505,0-2 1,8-2 0,6-1 0,10-3 983,7-1 0,1-3-14,6-4 0,-7 0 0,3 0 0,-6 0 524,-4 0 0,-10 7-582,-9 2 1,-5 4 0,-7 1 0,-7 2 587,-8 3 0,-11-2-1333,-5 7 0,-3-5 0,-2 3 0,1 0-1258,-1 0 1,7-4 407,2 1 0,4-4 1049,2 0 1,12-8 0,3 0-1</inkml:trace>
  <inkml:trace contextRef="#ctx0" brushRef="#br0">22464 15666 14162,'-14'0'181,"0"-1"3729,0-4-2841,6 4 1,3 1-1,10 9 1,6 5-668,6 5 1,1 8-1,5 8 1,3 3-103,1 6 1,6-1 0,1 6 0,3-2-641,2 0 1,2 1 0,2-6-1,0-1-769,-1-3 0,6 0-660,-1-9 1,-4-4 0,-5-12 0,0-4 1782,-2-4 1,5-16-1,-5-5 1</inkml:trace>
  <inkml:trace contextRef="#ctx0" brushRef="#br0">23161 15539 14072,'-20'0'0,"-1"0"0,-3 0 1019,4 0 0,6 1 0,-1 5 0,0 10 1,-3 11 465,-1 9 1,-6 12 0,0 4-1,-7 5-37,-6 4 0,-3-1-1293,-2 7 1,7-9 0,3-1 0,3-10-1147,2-7 0,4-1 71,0-5 1,11-1-1,1-6 1,4-4-2021,5-4 2807,8-3 0,9 5 1,8 1-1</inkml:trace>
  <inkml:trace contextRef="#ctx0" brushRef="#br0">23218 16008 14096,'36'-27'116,"-2"2"1,-4 2 94,-2 3 0,-4 1 0,-4 5 0,-2 0 733,-6-1 1,-7 1-1,0 0-280,-4 0 0,-1-1-334,0 1 1191,-6 6 0,4-4-633,-2 2 0,4 4 0,4 1 0,6 4-68,2 1 0,7 1-912,0 4 0,2 0 0,-4 7 0,2 4-460,-1 0 1,-3 6-147,0 2 0,-3 3 0,-2 1 0,-5 2-296,-4 3 1,-2-3-26,-4 3 0,-5-3 1,-7-1-1,-4-2 61,-1-4 0,3 3 1088,-4-7 0,7 0-70,2-5 0,12-6 185,12-4 1,13 3 0,9-3-1,6 0 607,6-3 0,7 5-373,-4 4 1,5 4-1,-6 4 1,-7 2 398,-9 2 0,-9 2-149,-12 4 0,-5 1 0,-14-1 1,-12-1 460,-13-3 0,-9 3-950,-13-4 1,-6-2 0,-3-2 0,-2-3-606,1-2 1,-1-6-441,7-4 1,1-2 0,9-4 0,8-4 723,9-8 0,10-7 0,3-7 1</inkml:trace>
  <inkml:trace contextRef="#ctx0" brushRef="#br0">24412 16079 14107,'0'-14'1604,"2"1"0,3 3 43,4 6 1,10-3-1,6 3 1,9 0-1174,8 3 0,4 1 0,11 0 0,6 0 0,5 1 0,3 3-563,0 0 1,-5 3-1,-1-4 1,-2 2-914,-3-2 1,-7-2 0,-8-1 0,-7 0-1916,-9 0 1,-7 0 1452,-8 0 0,-8-1 1306,-6-4 0,-12-9 0,-10-8 0</inkml:trace>
  <inkml:trace contextRef="#ctx0" brushRef="#br0">24995 15794 14107,'-22'-28'-2202,"2"0"2733,5-1 0,1 7 0,0 5 2595,0 6-2146,6 4 0,1 9 0,7 3 0,-1 4 594,-4 4 1,4 12-900,-4 3 0,-1 17 1,-1 2-1,1 7 413,0 3 0,-4 4-1058,5 1 1,1 6 0,4-2 0,0 2-160,0-2 0,6 2-1557,3-6 0,4-5 0,3-7 1,3-2 1677,5-7 0,2-11 0,3-10 1</inkml:trace>
  <inkml:trace contextRef="#ctx0" brushRef="#br0">25493 15254 8012,'5'-28'145,"1"1"1,2 5 674,3 8 0,2 1 0,1 10 0,0 8 1112,0 12 1,2 13-1379,3 17 0,-8 12 1,3 12-1,-3 6-129,-3 2 0,0 0-382,-3-3 0,-4-2 1,4 5-1,-3-3-788,-2-6 0,-7-7 175,-2-11 0,-4-5 0,-1-10 0,0-9-1518,0-7 0,-1-12 1629,1-4 1,0-12 0,1-5 0,2-7 434,2-3 0,6-2 146,-2-4 0,10-6 1,6 0-1,6-1 610,7 0-1,9 4-250,5 7 1,8 0 0,3 8 0,1 5 454,4 3 1,0 7-479,-2 10 1,-5 2-1,-7 15 1,-6 2 588,-4 4 1,-6 1-621,-14-5 0,-10 4 1,-12-2-1,-6-3-172,-11 0 0,-6-7-541,-7-1 0,-3-8 0,0-3 1,-1 0-1974,5 0 1,4-5-2366,9 2 4624,0-4 0,-1-7 0,1-2 0</inkml:trace>
  <inkml:trace contextRef="#ctx0" brushRef="#br0">27199 15993 8058,'-8'-14'143,"0"5"0,5-1 931,-2-1 1,7 5 0,7 0 0,6 1-340,4 0 0,3 0 0,6 5 0,1 2-536,-1 3 1,0-2-789,1 6 0,-1-1 1,1 3-1,-4-1-1424,-6 1 1,-2 6 1361,-12 2 1,-7 6-1,-9-2 1,-8 0 650,-9 1 0,-7 1-77,-7 8 1,-7-1 0,-4 4-1,0-1 77,1-3 0,4-7 203,10-1 1,4-5 0,8 3 1698,7-2 0,8-7-1219,16-8 0,9-4 1,12-1-1,5 0-227,7 0 1,9-1-838,6-4 1,2 3 0,2-4 0,1 1 380,4 0 0,9-12 0,8 1 0</inkml:trace>
  <inkml:trace contextRef="#ctx0" brushRef="#br0">29787 15254 8058,'42'-57'344,"-1"7"1,-1 2-1,-5 7 878,-5 8 1,-2 6-1,-12 13 928,-4 0 0,-8 6-1329,-4 3 0,-13 16-642,-11 8 0,-9 8 0,-6 8 0,-7 8 401,-6 7 0,1 12-521,25-30 0,0 2 1,-2 6-1,-1 1 1,-2 2-1,-1 0 0,0 4 1,-1 0-709,0 2 0,-2 3 0,-5 9 0,-2 4 545,12-17 1,1 1-1,-2 1 1,-2 3-1,-1 2 1,0 0-1,0 1 1,-1 2 0,1-2-1,2-1 1,-1-2-1,2 0-420,1-2 0,1-1 0,1-1 1,-11 21-1,1-2 269,4-8 1,1-2 0,2-2-1,1-1 1,4-8 0,1-1 0,3-3-1,1-2-1168,-13 32 1,5-6 124,6-10 0,2 0 1298,7-14 0,-2-4 0,-3-10 0,-3-1 0</inkml:trace>
  <inkml:trace contextRef="#ctx0" brushRef="#br0">28407 15297 7941,'-22'-41'0,"5"4"0,4 11 2874,4 10-2311,6 8 1,-5 16 0,5 9 0,-2 16 0,2 19 0,0 20 0,1-31-1,0 3 112,0 2 0,0 1 1,0 6-1,1 1-782,2-2 0,2 1 1,1 6-1,2 2 1,2 3-1,3 1-435,0 3 1,1 0 0,4 7 0,2 0-1,0-3 1,0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7351 18382 8280,'-14'0'-9,"0"0"0,-2 0 1,-2 0-1,-1-2 0,2-1 1,1-2-1,0 2 0,-1 2 102,-2 1 56,-6 0 0,7 0 0,-4 0 0,0 1 0,0 2 0,-2 2 0,2 0 0,3 0 0,4-1 1202,0-1-1072,1 5 0,0-4 0,0 5 1,1 2-33,4 2 0,2-4 0,9-1 1,4-2 54,8-2 1,2 2-128,8-1 1,6-1 0,8-4 0,3 0 31,2 0 0,1-6 0,3-2 0,4-1-72,-1-1 0,6 1-450,-4-6 191,-3 8 0,6-6 0,-5 3 0,1-1 0,-5 2-340,-7 4 1,1-1 0,-9 1-1,-4 2-479,-6 1 0,-10 4 0,-5 3-109,-4 4 1,-12 9 758,-13 1 1,-6 1-1,-4-3 1,-5 4-73,-3 1 1,-2-5 419,1 2 1,-1-3-1,0 0 1,4 0 103,6-2 1,1 2-1,13-11 1624,2-2-1270,1-2 216,14-1 0,6-4 0,13-3 1,4-1-1,1-1 108,3 1 1,2 0 0,1 5 0,1-2 80,-1 2 0,5 1-639,0 2 0,1 0 0,-8 0 0,0 0-19,-3 0 1,0 0 121,0 0-956,-2 0 0,-12 0 0,1 0-2118,1 0 1,-3 0 656,1 0 2035,-6 0 0,10 7 0,-5 1 0</inkml:trace>
  <inkml:trace contextRef="#ctx0" brushRef="#br0">17886 17003 8044,'-14'-6'150,"0"2"1,0-4 0,-1 1-1,1 0 376,0 1 0,-5 1 0,0 5-106,2 0 0,1 0 1,3 2 374,4 3-391,3 2-236,6 8 0,0-1 0,1 0 0,2 0 0,4 0 0,0 1 227,5-1 1,-5 2-325,3 3 1,1-4 0,6 4 0,4-3 4,1-2 0,2 1-90,4-1 1,8 0 0,7-1-1,8-2 162,4-2 0,5-6-70,6 2 0,2-10 0,-27 1 0,0-1 0,2-1 0,0-1 22,1 0 1,0 0 0,-1 0 0,-2-2-1242,35-10 1222,-4 4 0,-12-6 0,-4 7 1,-9 0-1,-11-1 179,-10 1 1,-12 5 232,-9-1 1,-7 7-418,-12-2 1,-7 2 0,-2 0 0,-6-3 144,-4-2 0,3 3-160,-3-4 0,3 1 1,3-3-1,2 1-696,1-1 1,13-2 634,1-1 0,1 6 0,1 2 0</inkml:trace>
  <inkml:trace contextRef="#ctx0" brushRef="#br0">14318 4563 8203,'0'-14'-585,"0"0"911,0 0 0,0 0 0,0-1 0,0 1 0,0 0 117,0 0 1,1 0 0,2-1-1,2 1-23,-2 0 1,-1 4 0,-2 1 0,0-2 247,0-2 1,0-1 0,0 0-45,0 0 1,-2 6-567,-2 3 0,-4 3 0,-5 4 0,2 4-130,2 8 0,-1 9 1,-4 8-261,0 2 148,6 13 1,-3-8 0,6 9 0,2-2 0,3-3 0,5 1-444,4 0 1,5-7 0,5-4 0,5-7-1,4-6 332,5-3 1,-1-9 396,6-2 1,-6-16 0,1-8 170,-3-6 0,-2-10 0,-1-3 0,-3-3 486,-5-1 1,-10 4 0,-4 0-179,-4-2 0,-1 1 1,-1 1-100,-4 5 0,-3 3 0,-6 3-220,0 3-327,0 4 1,-5 12 0,0 3 0,1 3-900,3 2 1,0 2 0,3 3-1402,2 4 0,4 4 1117,6 1 1248,0 7 0,0-6 0,0 6 0</inkml:trace>
  <inkml:trace contextRef="#ctx0" brushRef="#br0">14872 4507 8203,'0'-15'2198,"0"1"1886,0 0-3516,0 0 1,0 4 0,2 2 0,3 2-1461,4 3 0,4 1-66,1 2 0,2 0 0,1 0 958,2 0 0,6 0 0,-3 0 0</inkml:trace>
  <inkml:trace contextRef="#ctx0" brushRef="#br0">15100 4137 8203,'-5'-28'148,"0"-1"0,0-1 1454,-1-3-1012,5 3 0,-6-8 0,9 8 0,3 3 0,2 2 0,3 3 0,-1 1 943,2 1 1,2 9-1275,1-4 1,1 11-198,-1-1 1,-2 5-1,-2 5 0,-5 4-326,-4 4 0,-1 6 0,0 1-509,0 2 1,0-4-1,0 2-7,0 1 0,0-5 0,0 3 296,0-4 1,0 0 396,0-1 0,7-2 0,0 0 0,3-5 163,-1 0 1,1 2-1,2-2 491,-2 0 1,3-2 0,-5 5 88,-1 1 1,4-3-1,-6 1-96,-2 2 1,-1 7 0,-2 0-424,0 0 1,-6-2 0,-2-2 319,0 0-722,-5 0 1,10-4 0,-6-2 0,-1 0 0,1-1-4067,-1 5 4331,7-6 0,-10 6 0,5-4 0</inkml:trace>
  <inkml:trace contextRef="#ctx0" brushRef="#br0">15640 3881 8203,'0'-14'1115,"0"0"1,0-1 2328,0 1-3482,0 0 0,0 8 1,0 6-1,0 8 1,-2 4-1,-2 2-1112,-6 1 0,2-6 912,-1 1 0,-1-7 321,-4 2 1,6-10 0,2-5-1,1-2 1,0-3 671,2 1 1,2-5 421,1 0-860,6 0 0,-3 5 0,7 0 0,1 0 0,1-1 128,3 1 0,-1 6 1,0 4-303,0 2 0,2 2 1,1 2 81,2 2 0,0 6 0,-5 9-34,1 4 0,-6 4 1,-1 3-174,-2 4 0,1-3 0,-4 5 1,2-1-302,-2-3 0,-2 3 167,-1-2 0,-4-5 1,-1-6-462,2-1 1,-4-2-993,3-5-501,-7-6 6,9-2-231,-4-6 2295,6 0 0,0-6 0,0-2 0</inkml:trace>
  <inkml:trace contextRef="#ctx0" brushRef="#br0">16066 3654 8203,'0'-22'269,"0"1"1,0 2-1,0 0 1,0 2 2171,0 1 1,0 2 174,0-1-2350,0 8 0,-1 0 0,-2 9 0,-4 3 0,0 4 0,-3 5 76,2 5 1,-3 3-434,6 7 0,-4-1 0,3 1 0,-1-1-325,1 0 0,1 1-767,5-1 886,0-6 0,0 4 1,0-7-1,0-2 1,2-1 68,2-2 1,6-6 0,7-3 0,2-4 332,-1-1 0,4-1-147,2-4 0,-2-3 0,1-6-113,3 0 0,-4-5 1,0 0-409,-2 1 1,-1 4-1,-4 3 1,-3 2-464,-2-2 1,2 3-148,-2-2 0,-4 5 1173,-1-4 0,3-1 0,0-4 0</inkml:trace>
  <inkml:trace contextRef="#ctx0" brushRef="#br0">16223 3625 8203,'-10'-6'0,"3"-4"440,0-2 1,-2-2 118,4-1 373,-6 1 0,9 0 0,-2 0 2409,2-1-2646,2 8 1,2 0 0,2 7-71,6 0 1,-4 7-471,-1 2 0,1 4 1,-1 1-1,0 2-200,1 3 0,-4 3-48,2 6 1,3 1-1,-3-1 1,1-1-730,1-3 1,-2 2 295,5-2 1,-6 3 0,4 0-1,-3-2-339,1-1 0,1-5 290,-1 4 0,-3-5-279,2 1 0,0-5-81,0-5 1,-1-2-237,7-7 1,-5-2 1170,4-3 0,1-2 0,4-8 0</inkml:trace>
  <inkml:trace contextRef="#ctx0" brushRef="#br0">16436 3469 8203,'0'-14'363,"-5"-1"1,1 1 605,1 0 0,-5 1 615,-2 4 1,4 4-765,1 10 1,3 3-615,2 6 0,0 5 0,2 1 0,3 1-325,4 0 0,6 2 0,2-2 0,2-1-643,-2 1 1,4-2 343,-2-5 0,6-1 0,-1-2-208,3-2 0,-4-6 0,1 2 171,1-3 0,2-2 0,0-2 1,-3-3-128,-5-4 0,-5-4 391,-5-1 1,2 0-1,-6 0 1,-2-1-269,-1 1 1,-9 0 331,-2 0 0,1-1 1,0 1 68,2 0 1,-5 0 0,3 0 63,0-1 1,0 6-1,5-1 1393,-2-1 1,1 3 2745,4-1-1667,0 0-1976,0 1 0,0 4 0,0 12-77,0 7 1,4 4-1,3-1-355,0 6 1,1 1-1,3 1 1,-1-3-553,1 3 0,-3-1-227,1-1 0,1 3 1,2-4-1506,-2 4 0,3-5 1,-4-1 2213,4-1 0,1-4 0,0 5 0</inkml:trace>
  <inkml:trace contextRef="#ctx0" brushRef="#br0">13280 4123 8226,'6'-30'324,"4"-2"1,1-1-1,0 1 1,-2 1-1,1-1 1,-2-1-1,-4 1 719,-2 2 0,-2 4 0,-2 0 0,-2 4 0,-6 3-550,-3 7 1,-2-1 0,-3 8-1,-2 2 1,-2 3-721,-4 5 226,-7 3 0,3 12 1,-3 6-1,3 4 1,3 4-1,3 3-551,5 2 0,5-3 0,3 1 0,3-1-428,2 0 1,1-4-1,7 0 277,3-7 0,2-5 0,8-7 427,-1-3 0,5-4 1,1-8 240,2-2 1,-3-6 0,4-9 187,-3-5 1,-1-2-1,-5-3 293,1 1 0,-1-2 1,0-2-1,-1-1 678,-4 1 0,4 7 26,-4 1-897,-3 7 0,7-2 1,-3 8-1,4 5 0,3 4-88,2 8 1,0 12 0,-5 5-158,1 4 1,-1 3 0,0 3-122,0 5 1,-6 3-1,-2 4-155,1 2 0,-6-3 1,2 5-305,-6 0 0,0-5 0,-6 4 1,-2-5-182,-2-6 0,4-2 0,-1-8-626,-1-3 0,3-5 1379,-1-10 0,-1-3 0,-4-6 0</inkml:trace>
  <inkml:trace contextRef="#ctx0" brushRef="#br0">13564 3924 8226,'14'-14'1777,"-1"-1"-1180,-4 1 0,9 1 0,-4 4 0,2 4 0,0 4 471,-2 1 1,0 4 0,0 4 0,1 3-773,-1 5 1,-5 3-507,1 0 0,-7 2 0,2 4 0,-4-3-647,-1-1 1,0-1 524,0-1 1,-1-5 0,-4 0-27,-5-7 0,3-6 0,-3-1 532,-1 0 0,0-8 0,0-6 0,3-8 346,2-5 0,1-8-450,5-2 1,0-3 0,1 1-217,4 1 0,9 0 0,12-3-689,5 3 1,-1 5 0,5 9-164,0 5 1,-5 10 0,1 5 997,-5 8 0,1 10 0,-5 8 0</inkml:trace>
  <inkml:trace contextRef="#ctx0" brushRef="#br0">13991 3881 8226,'-10'-9'1017,"2"-1"2638,2-1-2390,-5 5 1,8-5-1,-7 4 1689,-1-1-4027,5 5 434,0 3 1,6 8 0,1 5-360,4-4 0,3 4 1,6-5-394,0 0 1,0 3 1486,1-6 0,-1-1 1,0-4 2097,0 0-1130,-6-6 1,5-2 0,-4-6 486,4 0 1,-4 4-1810,1 1 0,-5 1 0,4-2-2474,2 6 447,2 2 0,1 2 2285,0 0 0,-6 0 0,-1 0 0</inkml:trace>
  <inkml:trace contextRef="#ctx0" brushRef="#br0">14048 3199 8226,'0'-15'131,"0"1"0,0 0 909,0 0 1,1 6 370,4 3-1040,3 4 1,8 7-1,3 5 1,4 6 0,4 9-1,2 5 1,-1 7 170,0 3 1,1 2-628,-1 0 1,-6-6 0,-3 1-393,-3 2 0,-6 1 0,-2 0-172,-2-3 0,-3-3 1,-9-9-1,-7-2 452,-4-5 1,-9-5-1,4-4 1,-1-5 597,-1-4 1,2-2 278,-2-4 1,4 2-1,5-5 195,1 1 0,6 1-638,3 1 1,5 4 0,7-4-560,7 3 0,2 2 1,7 0-298,3 0 1,1 0-1,1 0-383,0 0 0,1 0 1,-1 0-2185,1 0 3186,-1 0 0,-6 0 0,-1 0 0</inkml:trace>
  <inkml:trace contextRef="#ctx0" brushRef="#br0">14702 3526 8238,'0'-15'21,"0"1"0,0 0 1,0 0-1,0 0 1,0-1-1,0 1 1678,0 0-1095,0 0 1,0 0-1,0-1 1,-2 3 2050,-3 2-2490,4 4 0,-6 12 0,7 4 0,0 4 0,2 3-319,3 2 1,1 6 0,5-2-1,-1 0-449,1 1 1,6-2-67,2 2 0,1-2 0,-2-6 0,2-1-918,2-2 1,-3-3 1586,5-1 0,0 4 0,4-5 0</inkml:trace>
  <inkml:trace contextRef="#ctx0" brushRef="#br0">14901 3170 8229,'-7'-8'148,"4"-4"1,-6 2 548,-2-2-11,4 4 0,-1 0 0,4 5 0,-4-4 1551,0-1-1645,2 5 0,1-1-403,0 8 0,7 4 0,7 6-320,4 1 1,1 4 0,0 1-424,0 2 1,5 2 0,0 3 0,-1-2-589,-2-1 1,-2-5 0,0 3 464,0-2 0,0-1 1,-1-4 70,-4-1 965,4-6 0,-11-4 36,2-8 1,-2-6-1,-2-7 262,0-2 1,0 0-1,0 5 33,0-1 1,0 1 0,0 0-1,2 1 118,2 4-918,-2-4 0,11 12 0,-4-4 0,4 3-912,1 2 1,0 7 132,0 2 1,1 4-1,-1 1 889,0 0 0,0 7 0,0 1 0</inkml:trace>
  <inkml:trace contextRef="#ctx0" brushRef="#br0">15327 3071 8127,'0'-14'2017,"0"4"-782,0 1 0,6 1 1,2 0-240,0 8 0,5 6-373,-4 8-859,4 1 0,0-1 0,-2 2 0,-2 1 0,2 3 0,0 1-1145,-1 0 0,1 2 0,-6-4-457,-2-1 0,3 2 1838,-1-1 0,0 6 0,-5-3 0</inkml:trace>
  <inkml:trace contextRef="#ctx0" brushRef="#br0">15668 3199 7850,'0'-15'2621,"0"1"-392,0 0-2243,0 6 0,7-3 0,1 5 0,1-1 0,1 1 0,1 3 0,1 0 0,2 0-1375,1-2 1,-3 2 0,-1 7 868,-1 6 0,-7 3 0,2 1 0,-4 0 520,-1 0 1,0 0 93,0 1 1,0-1 0,0 0 1203,0 0 1,0-4 613,0-1 1,2-6-1309,3 2 0,-2-3-1633,6-2 1,1 0 1028,4 0 0,0-7 0,0 0 0</inkml:trace>
  <inkml:trace contextRef="#ctx0" brushRef="#br0">7465 18439 8257,'14'-15'0,"0"1"0</inkml:trace>
  <inkml:trace contextRef="#ctx0" brushRef="#br0">7507 18396 8254,'-14'0'-674,"0"2"291,0 2 383,0-2 0,-1 4 0,1-6 0</inkml:trace>
  <inkml:trace contextRef="#ctx0" brushRef="#br0">10593 18524 8314,'0'-38'41,"1"2"1,2 1 0,4 5 0,-1 3 0,2 5 878,0 1 0,0 6-423,1 10 1,-4 8 0,-10 14 0,-3 4-355,0 1 1,-4 3 0,2 7 0,-2 3 105,-3 1 1,1-4-388,0 1 1,1 2-1,2-4 1,2-1-17,-2 0 0,3-9 63,-2 7 1,7-9 0,-2 0 0,4-3-152,1-2 1,8-6 272,6-3 1,13-4 0,11-2 0,6-4 88,8-4 1,0-4-94,10-1 1,4-1-1,4 1 1,7 0 30,-35 7 0,0 0 0,2 0 0,0 1-88,6 1 1,0 1 0,0 0-1,-1 1 1,2 3 0,0 0 0,0 0-1,2-1-34,1-2 1,1 1 0,-2 1 0,0 0 24,-1-1 0,0 0 1,-2 0-1,-1 1 0,-2-1 1,0 0-1,-3 0 1,0-2 60,0 0 0,-1 0 0,26-5 29,3-5 0,-11-1 0,-4 1 1,-2-2 69,-3-3 1,-7-1 98,-7-4 0,-12-3 1,3 4-1,-4-4 420,-3-2 0,-1 1-302,-7-1 0,-6 6 0,-3 1 0,-4 1 28,-1 4 1,-6 2-337,-4 6 1,-7-2-1,-3 6 1,-1 2-924,0 1 893,-4 2 0,9 7 0,-4 1 0</inkml:trace>
  <inkml:trace contextRef="#ctx0" brushRef="#br0">6751 5210 8099,'-7'-14'0,"1"0"159,6 0 0,-5 0 1,0 0-1,2 0 2695,2 0-2127,-5 0 1,4 10-605,-3 8 0,4 6 0,1 13 0,0 1-124,0 3 1,0 2 0,0 2-178,0 1 0,0 1 1,0-5-1,0-1-181,0 1 1,0-2 0,1-3 0,2-4 127,2-4 1,4-5 0,-2-3 0,0 0 380,4-4 1,0-9 0,0-7 97,-2-4 1,-1-3 0,2 3 0,0-1-132,1 1 1,1 3 0,2 3 0,0 3-1,0 2-49,-1 3 1,1-3 0,2 1-67,2 2 0,-2 2 0,2 1-52,-2 0 0,-7 0 0,0 0 344,2 0 1,-3 0 0,-1-2 0,0-3-55,-4-4 1,-2 1-1,-1-1 1,0-3-72,0-5 1,0 1-1,0-2 1,0 2-589,0 3 0,0-1 0,0 0-925,0 0 0,2 6-1561,2 3 1863,-2 4 1042,10 1 0,2 6 0,8 2 0</inkml:trace>
  <inkml:trace contextRef="#ctx0" brushRef="#br0">7196 5293 13229,'0'20'103,"0"-3"1,2 5-1,1-1 1,3 2-987,2 7 255,-5-3 1,9 7 0,-4-7 0,1-3 0,-1-2 627,-2-2 0,5-2 0,-4-4 0</inkml:trace>
  <inkml:trace contextRef="#ctx0" brushRef="#br0">7377 5293 8099,'9'-2'1925,"0"-2"-1081,0 2 1,5-2 0,-1 8-414,-4 5 0,-3 4 0,-6 1 1,0 0-361,0-1 1,0 1-1,0 0-16,0 0 35,0 0 1,5 0-1,-1 0 1,1 0 0,1-2 219,3-3 0,8 2 0,4-6-288,0-2 1,2-2 0,5-1-1456,0 0 0,4 0 1,2 0 1432,2 0 0,-5 0 0,3 0 0</inkml:trace>
  <inkml:trace contextRef="#ctx0" brushRef="#br0">17559 18154 7781,'8'0'-896,"-1"0"1,-3-1 1039,1-4 1,0 2 641,-5-7-533,6 7 0,-4-9 0,4 2 1,0-3-1,2-1 0,0 0 432,-3 0 1,1 0 0,0-2 0,1-2-184,-1 0 1,4-3-1,-4 4 313,2-2-512,-5-7 0,5 11 268,-3-4-478,-4 3 0,6 2 1,-9 1-1,-4 3 0,-7 6 46,-4 2-241,-9 2 1,3 2 0,-9 2 0,-3 8 0,1 5-110,-1 7 1,0 2-1,3 3 1,-1-1-66,2 1 0,2-1 18,6 1 1,2-6 0,8-1 0,4-1-345,4-4 0,4-1 438,1-2 0,7-6 0,6-3 1,6-5 2,3-5 1,2-3 291,4-6-143,1 0 0,-2-7 1,-2-1-1,-1-1 1,1-1 211,2-1 0,-4 3 1,0-1-1,-3 1 345,-3 0 1,2 5-23,-4-2 0,2 5 114,-8 4 1,-1 5-386,2 10 1,-7 5-1,2 9 1,-2 4 93,2 4 1,1 6-314,3 0 0,2 7 0,-4-2 0,1 3-216,3 2 0,-5 1-64,-1 3 0,-4-7 0,-1 2 1,0-1-224,0 0 1,-11-4-142,-3-4 462,-3-9 1,-4-5 0,-1-8 0,-2-3 0,1-2-87,-3-3 1,6-5 0,1-5 0,5-9-418,4-5 1,-1-2-57,6-6 1,2-1 0,8-1 707,4-3 0,10-11 0,4 0 0</inkml:trace>
  <inkml:trace contextRef="#ctx0" brushRef="#br0">18071 17941 13208,'8'6'381,"0"2"0,-5 7 0,2 0-352,-2 4 1,3 3 0,-1 7 0,-2-1-662,-1 1 0,3-1 0,-1-1 0,-1-2-588,-1-1 1,-7-7 607,1 2 0,-7-9 867,1-5 0,2-10-176,-1-5 1,6-9 0,-2-4 0,3-4 311,2-2 1,0-1 137,0-3 1,0 3 0,2-3 0,3 5 95,4 4 1,4-1-1164,1 6 0,5 0 1,1 6-1,2 4-1300,4 4 0,-4 3 1838,2 2 0,-7 0 0,3 0 0</inkml:trace>
  <inkml:trace contextRef="#ctx0" brushRef="#br0">18583 18055 7781,'-8'0'3401,"0"-5"-2475,3 0 1,2 1-358,-6 4 1,4 0-601,-4 0 1,1 1 0,-3 2-1462,1 2 647,7 6 1,-8-3-670,6 6 1468,1-6 737,4-1 0,0-9 57,0-3 1,1 2 1479,4-6-2067,3 5 0,1-2 1,1 6-434,1 0 0,-5 2 65,-1 2 0,3 0 0,0 5 0,1 2-862,1 2 1,-3-4 635,3 1 1,4-7 0,-1 2-1,4-4-372,1-1 1,4-1 221,1-4-34,4-3 1,2-13 616,-1-2 0,1-17 0,-1-4 0</inkml:trace>
  <inkml:trace contextRef="#ctx0" brushRef="#br0">19081 17415 7781,'0'-14'0,"0"4"1001,0 1 1,0-1 0,0-4 1250,0 0-1800,0 6 1,1 8 0,2 11 0,2 8 232,-2 10 0,4 5-542,-3 9 1,3 4 0,-3 2 0,4 0-573,0 0 1,3-1-136,-6-6 1,0-4 0,-5 0 0,0 0-287,0-2 1,-2-2 627,-3-11 1,-4-2 0,-10-9 0,-5-2 179,-3-5 1,-1-4 482,0-1 1,-2-1-1,0-4 1,1-3 449,7 0 1,5-3-638,2 6 1,7-1-391,4 1-171,21 16 1,-4-6 0,15 17 0,-1-1-752,0-4 1,1-1-89,1-2 0,1 5 1,1-2 1145,3-4 0,5-5 0,-3-8 0</inkml:trace>
  <inkml:trace contextRef="#ctx0" brushRef="#br0">19664 17984 7781,'0'-14'85,"0"-1"1,0 1 0,0 0-1,0 0 1104,0-1 1,0 6 0,0 0-253,0-3 1,0 8-1,0 4-640,0 8 0,0 9 1,0 4-1,-2 1-325,-3 3 0,4 2-361,-4 1 0,3-4 1,2 0-1,2-1-750,3-1 1,-4-1 629,4-7 0,1 0 1,1 1 88,1-1 0,1-6 416,5-4 1,-4-2-1,-1-4 1,1-2 222,-2-6 1,-1-1 509,-2 2 0,-2-4 0,7 4 143,1-4 0,2 5-696,1 3 0,-5 4 1,1 1-1,1 0-90,1 0 0,3 0-123,-1 0 1,2 1 0,1 2 0,2 2-229,-2-2 1,-6-1 345,-1-2 1,-2-2 0,3-1 483,-2-2 0,-6-6-232,2 2 0,-5-8 1,-3-2-1,-3 1 296,-2 2 0,0-3-609,-2 1 0,-1-1 0,5 4 1,0 1-2144,-1 0-793,3 0 2178,4 6 1,1-3 0,4 6 737,5 2 0,2 1 0,2 2 0</inkml:trace>
  <inkml:trace contextRef="#ctx0" brushRef="#br0">20346 17998 7781,'0'-9'4759,"0"-1"-3566,0 7 0,5-5-376,0 3 1,-1 5-173,-4 0-568,0 7 0,0 8 0,2 4 0,1 5 0,2 3 0,-2 1 1,-2 1-1119,-1-1 0,5-4-10,0 0 0,1-6 0,-1 5 0,3-3-2960,0-2 4011,4-9 0,3 4 0,7-5 0</inkml:trace>
  <inkml:trace contextRef="#ctx0" brushRef="#br0">20602 17998 7781,'14'-6'737,"2"-2"1,1 0 811,2 3 1,2 4-511,-2 1 1,-3 0 0,3 1 0,-4 4-75,0 4 0,-3 9-874,-2 1 0,-4 6 0,-6-1 0,0 3-163,0 1 0,0 0-328,0 1 1,-2-2-1,-2-2 1,-6-3-464,-2-1 1,2-4-1683,1-8 1860,5 4 0,0-11 407,8 2 1,11-8 0,8-6-1,6-2-517,4-3 0,3 1 795,7 0 0,6-7 0,1-1 0</inkml:trace>
  <inkml:trace contextRef="#ctx0" brushRef="#br0">21185 18026 7781,'13'-1'326,"-2"-2"1,-2-2 3494,2 2-3280,2-5 0,1 6 1,0-2-1,0 0 62,1 0 1,0 2 0,3-3-2279,1 4 873,0 1 0,-7 6 0,-1 2-3258,-1 0 4060,-7 5 0,-9 1 0,-10 8 0</inkml:trace>
  <inkml:trace contextRef="#ctx0" brushRef="#br0">21284 18169 7781,'2'7'0,"3"-2"1851,-4-3 0,12-2-1127,-4 0 1,-1 0 0,2 0-1,2 0 484,6 0 1,-2 0-791,3 0 1,-2 0-1,0 0 1,2 0-871,-1 0 1,-3-5-1677,0 0 1,-1-1 2127,0 1 0,0-3 0,1-6 0</inkml:trace>
  <inkml:trace contextRef="#ctx0" brushRef="#br0">22081 17970 6501,'0'-8'-511,"0"1"511,0 1 0,0 4 0,0-4 0,0 5 0,0-4 0,0 3 0,0-6 0,0 4 0,0 2 0,0-4 0,1 6 0,4 0 0,-4 0 0,6-7 0,-6 6 0,4-4 0,-3 3 0,10 2 0,-4 0 0</inkml:trace>
  <inkml:trace contextRef="#ctx0" brushRef="#br0">22223 17970 7269,'0'-10'-830,"0"1"1148,0-2 1,0 3 0,0-2 65,0-1 0,0-2 0,1-1-30,4 0 1,-3 0-1,2 0 1,-2-2 173,-2-3 1,0 1-1,0-5 1,0-1-7,0 2 0,0-3 0,0 6 0,0 1 685,0 3-1067,0 0 1,-2 7 0,-2 4 0,-6 5 38,-2 9 1,-3 12-78,1 16 0,-5 4 0,0 6 0,2 4-266,1 3 1,2-3 0,1-1-1,4-1-338,4 1 1,3-11-1,2-4 1,4-11 230,5-11 0,4-6 1,14-8-1,3-3 423,0-6 0,0-7 0,-2-14 1,2-2 347,3-1 0,-9-6 0,0 1 0,-7-2 734,-3 2 0,-6-3-836,-3 3 0,-4 3 1,-2 2-1,-4 5-89,-4 4 0,-4-1-331,-1 6 0,0 2 1,-1 7-1,1 5-1164,0 4 0,4 1 123,1 0 1,6 1-1,-2 4-1581,3 5 1,4 2 2643,3 2 0,9 1 0,8-1 0</inkml:trace>
  <inkml:trace contextRef="#ctx0" brushRef="#br0">22678 17898 7781,'-14'-4'0,"-1"-1"4183,1 2 0,5-3-2077,-1 1 0,9 2-1891,1 7 0,1 4 1,7 6-1313,-2 1 0,1-6 427,-3 1-844,-2-7 0,11 8 0,-4-6-3256,4-2 4770,1-2 0,6-1 0,3 0 0</inkml:trace>
  <inkml:trace contextRef="#ctx0" brushRef="#br0">23275 17444 7781,'20'-24'182,"-7"0"1,-11 0 1799,-10 2-437,1 2 0,-5 6 1,4 3 1070,0 6 0,2 13-2051,6 15 1,0 7 0,0 7 0,0 5 146,0 3 1,4 4-314,1-2-409,0 7 0,-4-9 0,3 8 0,0-1 1,1-3-691,1-7 1,-2-1 0,3-7 0,1-4-2659,0-5 1875,2-5 1,4-12 1482,0-3 0,-6-3 0,-2-2 0</inkml:trace>
  <inkml:trace contextRef="#ctx0" brushRef="#br0">15668 4592 7976,'0'-19'216,"0"0"0,0 2 1,2 2 425,3 6 1,-2 4 0,6 10-582,2 4 1,2-2 0,1-1 0,0-1-1,1 0 1,0-2 69,4-2 0,-1-2 0,7-4 0,5-6-57,6-6 0,1-7-125,1-9 1,-5-4 0,3-5 0,-1-3-424,-3-2 1,-4 1 473,-4-6 0,9 0 0,-3-5 0</inkml:trace>
  <inkml:trace contextRef="#ctx0" brushRef="#br0">23886 17714 6845,'-1'-8'436,"-2"1"381,-2 1-243,0 5 1,5-7 0,2 4 0,2 0 0,6 1 0,2 3 236,3 4 0,0 4 0,3 6 1,2 1-435,3-1 1,0 2-241,6 3 0,-1-2 1,1 5-1,-1 0-229,0 0 1,-1-4-610,-3 1 0,1-4 0,-4 0 1,-2-1-3136,-3 0 2286,1 0 1550,-16-6 0,6-1 0,-7-7 0</inkml:trace>
  <inkml:trace contextRef="#ctx0" brushRef="#br0">24242 17614 8003,'0'-14'1283,"0"4"-345,0 1-313,0 6-371,0-4 0,-2 9 0,-3 3 0,-4 6 0,-4 6 242,-1 7 1,-2 3-452,-3 1 0,2 1 0,-7 1 1,1 1-460,0 2 0,-3 1 151,2-6 0,2 0 0,0-1 0,1-1-643,4-3 0,1-10 41,2 1 1,4-4 864,1-1 0,-1-9 0,-4-8 0</inkml:trace>
  <inkml:trace contextRef="#ctx0" brushRef="#br0">23844 17756 8003,'0'-14'357,"0"0"469,0 0-61,0-1 0,0 1 1,1 2 1624,4 2-2046,3 4 0,8 12 0,1 4 0,2 2 0,0 4 99,1 3 0,-2 3 0,4 7 1,-2-3-296,-2-2 1,2 3-697,-1-3 1,0-2-1,-4 0 1,0-2-889,4-2 0,-3-2 152,3-2 0,-3-2 1284,-2-2 0,7 3 0,1-6 0</inkml:trace>
  <inkml:trace contextRef="#ctx0" brushRef="#br0">24967 17600 8003,'5'-19'152,"1"0"1,0 0-1,2 0 1,-2-1 1146,1-3-619,4 6 1,-10-3 0,6 7 0,-3 2 0,0 5 0,-6 6 18,-6 11 0,0 3 0,-1 11 0,-2 5-581,-2 6 0,-1 1 0,0 1 0,1 1-241,3 2 1,3 2-242,2 0 1,3-6-1,-2 1 1,2 0-269,2-1 1,6-4 280,4-10 1,7-2 0,4-8 0,-1-4 257,1-4 1,2-11 304,-4-9 1,5-7 0,-5-9-1,-3-4 517,-5-1 1,0-2-164,-6-5 0,-1 0 1,-4 2-1,-1 3 118,-4 5 0,-3 5-668,-6 4 1,0 3-1,0 9 1,-1 1-461,1 1 1,-5 7-287,0-2 0,-1 9 0,2 2 0,1 2-3716,4 3 3233,-1 1 1213,6 3 0,-6-1 0,0 0 0</inkml:trace>
  <inkml:trace contextRef="#ctx0" brushRef="#br0">25564 17671 8003,'-2'9'903,"-1"1"3722,-2 1-3896,1-5 1,4 2-1,0-3 1,1 3-3906,4 0-1363,-3-2 4539,4-6 0,0 0 0,2 0 0</inkml:trace>
  <inkml:trace contextRef="#ctx0" brushRef="#br0">25962 17543 8003,'-9'0'-92,"-1"0"1,-1 0 0,0-2 479,1-2 0,-2 2 1,4-4-1,-2 1 630,1 0 1,6-6-477,-2 2 1,4-4 0,1-1 29,0 0 0,6 0-202,3-1 1,6 1-1,3 0 1,6 0 353,3-1 1,1 3 30,1 2-599,6-2 1,-5 10-1,3-3 1,-3 4 0,-2 1-23,1 0 0,-2 1 0,-4 4 1,-4 6-224,-3 7 1,-6-1-284,-1 7 0,-6-2 1,0 3-1,-6-1-635,-6 1 0,-6-3 593,-3 2 1,2-2-1,-3 2 1,3-5-262,2-4 1,0-2 330,-1-4 0,6 3 380,-1-8 0,9 1 85,1-5 1,3-6 0,10-2-1,2-2-55,1 1 1,5 4 53,-2-4 1,4 5-1,-2 0 1,-1 2 505,1 2 0,3 0-221,-5 0 0,0 6 1,-5 4-1,-2 4 432,-2 5 0,-4-2-399,-6 7 1,0 0 0,-3 4 0,-5 1 73,-6-1 0,-11 1-406,-4-1 0,-1-4 0,-6-2 0,0-2-597,-1-2 1,6-2-169,-3-2 1,4-5 0,2-1 0,1-2-1420,3-2 0,4-8 683,6 0 0,1-7 1,4 0 1394,4-7 0,-3-4 0,0-6 0</inkml:trace>
  <inkml:trace contextRef="#ctx0" brushRef="#br0">26844 17515 15965,'0'14'-297,"-7"-5"1,-2 1 0,-4 1 0,-1 0-1,0 0 1,-1-3 0,1-2-502,0-3 1,0-1 0,0-2 0,-1-2 0,1-2 0,0-6 698,0-3 1,6-2 0,3-4 0,3-5 353,2-3 0,2-1 0,1-1 1,4 1 362,0-1 0,8 7 0,4 2 0,-2 2 331,-1 4 1,-2-2-607,0 12 0,5-1 0,2 5 0,-1 2 253,1 2 1,-2 10-304,-5 10 1,0 3 0,0 3 0,-1 3 380,-3 5 1,-4 3 218,-6 2-902,0-1 1,-2 1-1,-2 0 1,-6-1-1,-4 0-866,-5-5 0,3 3 0,-4-7 1,1-3-1324,0-5 1,1-4 1011,9-7 0,-4-6 1186,4-3 0,2-16 0,1-5 0</inkml:trace>
  <inkml:trace contextRef="#ctx0" brushRef="#br0">27171 17358 9397,'1'-8'5309,"4"4"-4664,-4 2 1,11 8 0,-8 4 0,-1 4-160,-1 5 0,-2-3-516,0 3 0,0 1 0,0 1 0,0 1-395,0 3 0,0-3 199,0 2 0,0-5 1,2 3-1,1 0-557,1 0 1,8-4 530,-3 1 0,8-8 1,4-3-1,3-2 127,6-3 1,-2-1-70,5-2 0,4 0 0,-1-2 1,0-3-1044,-3-4 1,-3 1 439,-1-2 1,-2 1 0,-4-5 796,-4 0 0,-9-1 0,-4 1 0</inkml:trace>
  <inkml:trace contextRef="#ctx0" brushRef="#br0">27483 17515 8003,'0'-15'-234,"0"1"1429,0 0 643,0 6 1,-1-3-574,-4 6 0,3 2-650,-2 8 1,2 4 0,2 9 0,0 2 302,0 2 1,0 7-688,0 4 0,0 6 0,0-2 0,0 1-146,0 0 0,0 0-250,0 4 0,0-1 1,0-1-1,0-4-1284,0-1 0,0-2-23,0-5 1,0-5-1,0-5-3310,0-2 4782,0-8 0,0-8 0,0-8 0</inkml:trace>
  <inkml:trace contextRef="#ctx0" brushRef="#br0">27753 17415 7719,'15'-6'716,"-7"3"2454,-4-7-1283,4 7-1609,-6-3 1,4 12-1,-6 5 1,-1 6 86,-4 7 1,-3 3-264,-6 1 1,4 6 0,1 2 0,-2 3-90,-2 6 1,5-4-52,3-3 1,-1 0 0,1 3 0,4-3-30,4-5 1,5-8 96,6-1 1,7-12-1,2 1 1,6-5-174,4-5 1,-2-3-205,7-5 0,-6 2 0,1-8 0,-4-3-916,-6-4 1,1-1 142,-10 5 0,2 0 0,-11 0 1120,-2 0 0,-2-1 0,-1 1 0</inkml:trace>
  <inkml:trace contextRef="#ctx0" brushRef="#br0">27867 17614 7719,'0'-8'2681,"0"2"-1851,0 6 0,2 0 954,3 0-1306,-4 0 0,5 2 0,-6 4 1,0 6 63,0 6 0,0 7 0,0 0 0,0 5-113,0 4 1,0 5-316,0-1 1,-1 8 0,-2 1 0,-2-1-78,2-2 1,1-3 162,2-3 0,0-3 0,0-7 0,0-1 417,0-3-381,0-4-800,0-5-884,0-7 1448,0-2 0,0-6 0</inkml:trace>
  <inkml:trace contextRef="#ctx0" brushRef="#br0">6981 7051 7955,'0'-14'28,"0"0"0,0 0 0,-1-1 1,-2 1 406,-2 0 0,0 0 1,5 3-1,2 6-210,2 10 1,-2 7 0,3 7 0,-4 3-1,1 2 1,1 0-316,2 1 0,1-3 0,-1 0 0,3 0-134,0 1 1,4-1 0,-2 1 0,2-4-82,3-3 0,-1-6 0,0-2 0,0-2 48,1-3 1,-1-3-1,0-5 376,0-4 1,-4-4-82,-1-1 1,-4-5-1,3 0 1,0 2 222,0 1 0,1 2 3,5-1 1,0 3 0,1 1-1,-1 1 359,0-1 1,5 3-285,0-1 1,2 4 0,-4-4 0,2-2 21,-2-2 1,-1-1 11,-2-1-431,1 1 0,-8 0 1,-2 0-1,-3-2 1,-2-1-35,0-2 0,-7 0 0,0 5 0,-3-1-1749,1 1-1143,-1 0 2984,2 6 0,-4 2 0,4 6 0</inkml:trace>
  <inkml:trace contextRef="#ctx0" brushRef="#br0">7806 7066 8195,'-2'-13'0,"-1"2"0,-2 1 0,1-1 0,-1-1 373,0-3 0,1 6 0,4 0 0,-2-1 1001,-3 2-987,4-4-256,-6 10 0,9-4 0,1 7 0,3 2 0,1 4 0,1 1 22,-1 3 0,-2 6-167,5 2 1,-2 1 0,3-2 0,-3 1-313,-2-2 0,0 4-170,-1-2 1,-2 0 0,5-5-1,0 2-278,0 3 1,-5-4 773,2 4 0,3-3 0,0-2 0</inkml:trace>
  <inkml:trace contextRef="#ctx0" brushRef="#br0">8048 6767 8287,'4'-21'120,"1"-1"0,0-1 653,1-1 1,7 7-62,6-2-437,0 3 0,0 3 1,0 2-1,0 3 0,0 2 1,0 3-1,-2 1-574,-1 2 1,-7 7-89,1 2 1,-7 5 0,2 5-1,-4 3-291,-1 0 0,-1 5 223,-4-3 1,2 1-1,-5 0 1,0-2-266,0-3 0,5-1 677,-2-5 145,4-6 1,1 5-1,1-5 177,4 0 1,3-2 0,6-4 0,0 1 178,0 1 0,5 3-188,0-3 0,0 0 1,-5 5-1,1 2 257,-1 2 0,-1 1-307,-4 0 1,-3 2-1,-6 1 1,0 2-64,0-1 0,-1-2-122,-4-2 0,-3-5 0,-6-1-25,0-2 1,4-1-106,1-5 1,4 0 0,-4 0-320,-3 0 1,0 0-665,-2 0 0,-1 0 644,1 0 1,0 2-1,0 3 1,0 2 433,-1 1 0,1 5 0,-6-5 0,-3 6 0</inkml:trace>
  <inkml:trace contextRef="#ctx0" brushRef="#br0">22152 15368 7223,'-8'6'995,"3"-4"1,10 3-443,4-4 0,4-2 1,1-4-1,0-3 1,1-2-1,-1 1-198,0-2 1,0-2 0,0-1 0,1 0-230,-1 0 1,0-1-1,-1 1 1,-4 0-504,-4 0 0,1 0 185,-1-1 27,0 7 1,-13 2 0,-5 6-1,-6 0 1,-3 0 0,-2 2 0,1 1-709,-1 2 1,5 4 686,-5-4 0,7 4 0,-2-2 233,3 1-192,2-5 234,6 3 0,8-11 0,10-1 0,2-2 0,4-3-27,3-2 0,-2-1 0,5 0 1,-1 1-70,-4 4 0,-1-4 16,-2 4 0,1 1 0,-1 0 25,0 2-15,-6-5 1,0 9 0,-5-4-389,2-1 16,0 6 1,-4-6 24,4 7 1,1 2 112,4 3 0,-4-2 0,-4 5-332,2-2 855,-2 5 746,4-3-38,-6 0 1,-1-2-325,-4-6 1,2-1-99,-7-4 0,1-1-576,-5-4 1,-1 4 0,1 6 0,-2 0-20,-3 0 1,2 1-76,-7 4 1,5 8 0,-3 7 0,0 2-102,0 4 1,5 2 14,-2 5 0,8-3 0,3 5 0,1-2-290,4 0 0,2-4 52,1-5 0,6-9 0,3 1-43,4-5 1,1-9 530,0-2-78,1-7 0,-3-8 0,-1-3 0,-3-2 0,0-2 185,0-4 1,-3-2 0,3-4-1,-2-2 330,-3-3 1,4 4-171,-3-5 0,6 7 1,-4-3-1,0 6 93,1 4 1,4 4 0,-2 7-166,4 4 1,1 9-174,0 9 1,1 12 0,-1 7 0,0 10-60,0 8 1,0 3-65,1 3 1,-3 3 0,-2-1 0,-6 4-430,-2 4 0,-2 6 241,0-2 0,-11-3 0,-5-1 1,-4-4-289,-6-1 0,-5-3 289,-2-7 0,-1-6 1,6-12-1,0-2-297,-1-4 1,1-8 395,-1-11 1,6-2-1,0-5 1,3-5 255,3-6 0,5-10-108,3 0 1,6-4-1,-2-5 1,4-5-102,1-3 0,3-2-173,6 0 0,2 1 1,14-1-1,4 0 227,3 1 0,13-7 0,0-2 0</inkml:trace>
  <inkml:trace contextRef="#ctx0" brushRef="#br0">22564 15411 8174,'9'0'1323,"-1"1"1,0 2-15,0 2 1,0 8-575,2 1-881,2 0 0,-4 13 0,5-3 0,-2 3 1,-3 3-1,-2 1 0,-3 2-1395,-1-1 1,-2-4 1221,0-4 0,0-3 0,0-7 0,-2-2-93,-3-2 1,4-5 526,-4-10 1,-1-8 0,1-7 0,2-4 503,1-6 1,2 0 911,0-8-1140,0 7 0,2-11 0,1 6 0,3 0 0,2 3-183,3 3 0,7 1 1,1 2-1,0 4-1196,1 4 0,2 9 194,7 5 1,-6 7-1,1 6 794,1 6 0,2 16 0,2 0 0</inkml:trace>
  <inkml:trace contextRef="#ctx0" brushRef="#br0">22905 15723 8174,'-22'7'279,"2"1"0,1 1 2965,0 1-1885,0-7 1,9 3 811,1-6-2290,6 0 0,-2 0-1098,10 0 0,2 2 247,8 2 1,-6-2 0,1 3-1434,1-4 2235,1-1 1,3-6 0,-1-4 0,-2-2 555,-2-2 1,1-1 262,-6 1 1,4 0-1,-2 1 1,-1 2 797,0 2 1,5 1-963,-1-2 0,-2 4 1,1 6-1,2 0-1084,2 0 1,-1 2-318,-2 2 0,4 6 0,-1 7 914,4 2 0,2 0 0,-5-5 0</inkml:trace>
  <inkml:trace contextRef="#ctx0" brushRef="#br0">23318 15055 8174,'1'-8'2243,"4"4"1,-2 5-1506,6 9 1,1 7 0,3 16-1,-2 7 298,-2 5 1,-6 6-961,2 6 0,-3 9 0,-2 1 0,-2-4-344,-3-3 0,-9-3-237,-10-1 1,-2-7 0,-1-6 0,1-11-251,3-12 1,-1-2 820,-4-14 1,1 0 0,5-9 0,6-6 315,5-7 1,8 1 32,-2-7 0,3 5 0,2-3 1,3 3 578,7 7 0,1-1-1324,13 8 1,-1-4-1,6 4 1,1 2-957,3 1 0,-3 4 317,3 3 0,2 2 0,-2 6 0,-1-2 969,-2-1 0,4-1 0,3 5 0</inkml:trace>
  <inkml:trace contextRef="#ctx0" brushRef="#br0">24000 15368 8174,'0'-28'405,"0"-1"0,0 1 1,-2 1-1,-2 5 860,-6 7 1,4 9-1,1 12 1,4 10-1,1 11-672,0 9 1,0 7 0,0 3 0,0 1-804,0-1 1,0-6 0,0-2 0,0-1-343,0 0 0,4-3-1280,1-5 1385,6-1 1,-5-6-1,5-3 1,-1-4-1,1-6 217,2-4 0,1-7 1,0-7-1,0-9 441,1-2 0,-3-9 207,-2 1-95,2 0 0,-4-7 0,6 6 1,-1 1-1,0 1 379,1 3 1,-3-1 0,8 8 0,-2 3-53,2 3 0,-3 7-498,3 0 1,2 4-1,-1 3 1,1 3 96,-1 2 0,-1-3-285,-5 4 1,1-4-1,-1 3-731,0-2 616,-6-1 0,-2-11 0,-6-4 0,0-3-31,0-1 1,-6-2 93,-4-3 1,2 2 0,1-7 0,-1 1-284,0 1 1,5 1-634,-2 7 1,3 0 0,2-1-673,0 1 1,2 6-686,3 4 2361,3 2 0,6 2 0,0 0 0</inkml:trace>
  <inkml:trace contextRef="#ctx0" brushRef="#br0">24668 15496 8174,'-8'0'6433,"-4"0"-5110,10 6 1,-4 2-847,6 6 1,0 5 0,1 2 0,3 3-493,0 6 1,6-2-218,-6 5 0,6 2 1,-4-2-1,1-1-915,-1-2 1,3-7 407,-4 1 1,5-7-1,-4 1 1,2-7-3002,3-6 3740,2-4 0,1-1 0,0 0 0</inkml:trace>
  <inkml:trace contextRef="#ctx0" brushRef="#br0">25024 15425 8174,'14'-14'0,"0"-2"3034,0-3-2278,7 3 0,1 2 0,5 9 1,-3 4-1,-6 2 1516,-2 4-2030,-2 3 0,-6 11 1,-3 1-1,-3 2 0,-2 4-596,0 0 5,-7 3 1,-1-2 0,-6-2 0,0-3-1,0 0-881,0 0 0,-1-7 0,1 0-675,0-2 1718,6 3 0,3-15 1,10 4 318,5-3 0,2-2 635,2 0-297,1 0 1,-1 0 0,0 1 0,0 6 440,1 7 0,-8 2 1,-2 6-1,-5 0-321,-5 0 1,-4 2-687,-10 4 0,2-4 1,-7-2-1,0-2-681,2-2 0,-3-4-452,6-4 0,5-4 1,6-8 1228,1-2 0,9-17 0,6-9 0</inkml:trace>
  <inkml:trace contextRef="#ctx0" brushRef="#br0">25564 15524 8174,'14'-6'883,"0"-2"1,1-1 337,-1-1 0,6 5 1143,4-4-1956,-3 6 0,5-5 0,-3 5 0,0-2 1,-1 2 534,-1 1-1210,-2 2 0,-7 2 0,0 1 0,-5 3 0,0 2-948,-4 3 0,-3 0 0,-5 0 0,-4-1-577,-4 1 1,-6 2 1372,0 1 1,-6 5 0,3 0 0,0-2 418,3-1 0,3-2 85,2 0 0,-4 0 1,3 1-1,3-1 855,5 0 1,-3-4 419,5-1 0,1-4 0,5 3 740,4-2 1,4-1-1771,10-5 0,-3-2 0,5-1 0,-2-2-848,0 2 1,0-3-1437,-5 1 1954,6 0 0,-4-7 0,5-4 0</inkml:trace>
  <inkml:trace contextRef="#ctx0" brushRef="#br0">8830 6810 8312,'0'9'141,"0"1"0,0 1 246,0 1 1,0 7-1,1 0 1,4-1-1,6-3 1,6 0 20,7-1 1,3 0-1,5-1 1,5-4 270,11-4-475,6-4 1,9-8 0,3-8 0,2-7 0,-2-5 0,-6-1 0,-6-2 277,-6-3 0,-12 8-2180,-8-4 1698,-12 10 0,-10-1 0,-6 5 0</inkml:trace>
  <inkml:trace contextRef="#ctx0" brushRef="#br0">26573 15425 8266,'5'-30'67,"1"-2"1,1-1-1,1 0 1,-2 0 0,0 1-1,-3 2 494,-1 0 0,-2 11 1,0-5-1,-2 9 1,-2 5-1,-4 4 6,0 0 0,-5 6 0,4 1 0,-4 12-423,-1 9 1,0 11 0,0 5 0,1 3 14,3 2 0,-1 6-183,7 3 1,-6 0 0,5 2 0,2 1-699,2-1 0,1-7 369,0 0 0,1-7 1,6-5-1,7-5-209,8-8 1,9-11 578,3-6 0,5-17 0,-3-8 0,2-10 94,0-8 1,-6-5 439,1-4 0,-9 0 0,-5-7 0,-5 0 509,-5 5 0,2 3-775,-6 4 0,-2 1 0,-7 4 0,-6 9-259,-2 7 1,2 10-696,1 2 0,-1 7 1,-3 2-318,4 8 0,3 5 986,6 1 0,-7 0 0,-1 0 0</inkml:trace>
  <inkml:trace contextRef="#ctx0" brushRef="#br0">27227 15368 7505,'15'0'293,"-6"0"2703,1 0 1,-1 0-1874,5 0 1,1 0-1180,-1 0 1,-5 2-1,1 1 1,1 3-1000,1 2 1,-2-3 302,-1 4 0,1-1 1,4 3-1,0-3 752,0-2 0,1 5 0,-1-3 0</inkml:trace>
  <inkml:trace contextRef="#ctx0" brushRef="#br0">27569 15041 7978,'6'-36'312,"3"2"1,4 4 453,1 2 0,2 6 63,3 3 0,5 3 0,9 4 0,5 2 304,3 5 0,-3 5-1021,0 5 1,-7 8-1,1 7 1,-7 2-179,-6 4 1,-9 0-192,-6 3 0,-2 4 0,-2 0 0,-2-3-499,-2-4 0,-4 0 66,-6-2 0,-5 1 0,1-1 0,4-5-683,3-3 1402,8-2 0,-2-1 0,10-4 113,4-4 0,10-4 46,5-1 1,4-4-1,4-1 1,1 2 425,-1 1 1,-2 9-235,-2 2 1,-6 10 0,-4 5 0,-7 4 626,-7 5 1,-10-1-564,-8 6 0,-13 0 1,-12 3-1,-7-2 236,-6-1 0,-4-6-599,-1 1 1,2-9 0,5-7 0,7-6-150,8-6 1,11-4-959,6-1 1,8-1-1,5-6 1,7-5 1025,7-6 0,7-7 0,13 3 0</inkml:trace>
  <inkml:trace contextRef="#ctx0" brushRef="#br0">28578 15382 7978,'-13'-6'-28,"4"-4"1,3-1 0,1 0 0,-1 2 0,-1-2 1259,1-2 1,-4 4-422,6-1 1,-1 9-1,5 1-393,0 7 0,6 6 1,4 3-1,2 1 19,3 2 1,-1 11-129,0-1-278,0 2 0,2-1 0,1 2 0,2 1 1,-1 0-389,-2 2 1,3-5-1,1 3 1,1-3-1274,-1-1 1,1-7 1069,-2-3 1,-4-5-1,4-5 1,-3-4 559,-2-3 0,1-15 0,-1-3 0</inkml:trace>
  <inkml:trace contextRef="#ctx0" brushRef="#br0">28834 15268 7978,'-8'-14'704,"-5"0"200,6 0 1,-3 6-415,1 3 1,4 10 0,-3 4 0,0 6 507,0 4 0,-1 4-767,-6 10 1,0 4-1,-3 5 1,-2 1-286,-2 0 1,3-1-606,-5 1 349,0 0 1,-3-1 0,4 1-1,4-2 1,3-2-983,2-1 1,1-8 0,4 0 1291,4-4 0,-3-9 0,0 4 0</inkml:trace>
  <inkml:trace contextRef="#ctx0" brushRef="#br0">15014 4834 8217,'-14'0'-139,"2"-2"0,0-1 0,5-3 367,0-2 0,4 3 1,9-3-1,9 2 1,5 1-1,5 0-108,4 0 0,-4-4 1,10 3-1,-2-1 1,0-1-1,0 2-232,2 0 1,-6-4 0,1 6-1,-7 0-631,-2 3 0,-4 2 100,-7 4 1,-10 9 51,-10 10 547,-9 3 0,-8 1 0,-6 1 0,0-1 0,0 1 0,0-1 1,3-1 78,4-3 1,1-4 491,6-6 0,2-4 684,7-1 0,10-12-803,10-2 1,9-10 0,6-6 0,5-1 51,3-3 0,7 3-742,-2-2 376,3 7 1,1-4-95,1 7 0,6 0 0,2-1 0</inkml:trace>
  <inkml:trace contextRef="#ctx0" brushRef="#br0">29488 15069 7969,'0'-22'73,"0"-5"0,0 4 1,0-3-1,0 3 0,0 4 731,0 3 0,0 2 0,0 0-15,0-1 1,0 9-689,0 6 1,0 6-1,0 10 1,0 3-257,0 5 0,0 7 94,0 3-99,0 5 0,0-1 0,2 8 1,2 1-1,6-1-820,2-2 826,-4 5 1,10-5 0,-2 4 0,4-6 0,5-4 0,2-4 0,2-8-60,-1-7 0,1-1 490,-1-14 0,0-5 0,-1-10 1,-3-8 563,-5-10 1,0-1-478,-5-7 1,2-1 0,-11-3 0,-2 1 350,-2 2 1,-1-3-423,0-2 0,-1-2 0,-6 8 0,-5-1 50,-6 0 1,-5 8-290,4 2 0,-2 1 1,4 8-1,-2 2 69,2 1 1,1 8-315,2 3 0,-1 4 1,1 1-1024,0 0 0,1 6 339,4 4 1,2 2 0,7 2-1,0 1-2090,0-1 2268,0 0 697,7 0 0,7 1 0,8-1 0</inkml:trace>
  <inkml:trace contextRef="#ctx0" brushRef="#br0">30242 15340 7975,'6'-8'0,"-3"0"583,7 3 0,-1 2 1,5-5-1,0 2 876,1 2 0,-6 1-928,1-1 1,-1 2-1000,5-3-518,-6 4 0,0 1-2164,-3 0 3150,-4 0 0,12 6 0,-5 2 0</inkml:trace>
  <inkml:trace contextRef="#ctx0" brushRef="#br0">30668 14757 8116,'-8'-38'0,"3"-2"0,4-1 1347,1 0-899,0 2 1,1 12 0,4 3 0,5 5 0,4 3-1,3 4 1,4 2 241,1 5 0,2 4 0,4 1 0,1 1-591,-1 4 0,-1 3-122,-4 6 0,3 5 0,-7 2 0,-3 1-496,-5 3 1,-5 0 83,-6-1 1,-2 3 0,-2-3-1,-6 3-284,-3 1 0,-1-6 460,0-3 0,0 2 1,0-2-1,1-2 158,3-1 1,-1-2 62,7 0 1,-1-4 0,7-2 365,2-2 0,6 0-176,9-1 0,3-2 0,6 7 0,1 1 279,-1 1 1,1 2-195,-1 1 0,-6 5 0,-3 4 0,-5 3 305,-4 1 0,-4 1-257,-6-1 1,-13 2 0,-6 2 0,-6 1-69,-3-2 1,-5-2-423,-1-5 1,1 1-1,5-6 1,1-3-2835,3-5 1418,10-5 0,14-9 1621,10-7 0,15-12 0,5-14 0</inkml:trace>
  <inkml:trace contextRef="#ctx0" brushRef="#br0">31621 14856 8071,'-15'0'0,"1"0"0,0 0 527,0 0 1,0 5-1,-1 1 1,1 1 332,0-1 1,4 3 0,3-2-2079,0 1 741,-4-5 0,8 3 0,-5-8 1,2-2-81,3-6 1,-4-4 443,3-5 0,-1-3 0,5-6 0,0-1 568,0 1 1,0-2 12,0-4 1,6 3-1,4-4 1,1 4 505,-2 4 0,4 9-464,-4 4 0,4 1 0,1 9 1,0 1-1,1 1 0,0 10-221,4 6 0,-8 7 0,4 9 0,-4 3 1,-3 5 0,-2 3-414,-6 1 0,-2 3 0,-2 0 1,-7 4-328,-7 2 0,-4-5-7,-6 1 0,4 2 1,2-3-1,1-5-3191,4-6 2367,1-12 0,10-8 1282,6-11 0,12-8 0,11-4 0</inkml:trace>
  <inkml:trace contextRef="#ctx0" brushRef="#br0">31933 14714 8071,'-14'-13'662,"2"2"901,2 2-486,-2-1 0,10 4 0,-3 6-38,4 8 1,1 9-848,0 2 1,0 7 0,0-3-1,0 4-582,0 2 0,4-6 197,1 1 1,8 0 0,-1 2 0,7 0-449,3-3 1,2-5 295,5 1 1,1-10 0,3-4-1,3-3-466,0-2 1,2-2 433,-9-3 1,1-3-1,-11-7 1,-3-3-677,-5-1 1,-5-5 342,-6 6 710,-6-8 0,-2-2 0,-7-8 0</inkml:trace>
  <inkml:trace contextRef="#ctx0" brushRef="#br0">32175 14686 8071,'0'-15'307,"-6"7"1,3-3 0,-5 5 2372,1-2-2240,3 5 0,4 5 1,0 12-1,0 8 434,0 5 0,1 8-588,4 2 1,-3 5 0,2 0 0,-2 1-83,-2-1 0,0 6-394,0-1 0,0 1 1,0-6-1,0-1-1567,0-3 1,0 0 802,0-9 0,2 1 0,2-13 954,6-4 0,9-5 0,3-8 0</inkml:trace>
  <inkml:trace contextRef="#ctx0" brushRef="#br0">32559 14629 8061,'2'-10'92,"1"1"0,2-2 2271,-2-2-896,-2 5 0,-1 8-1222,0 10 1,-1 4 0,-2 5 0,-4 4-243,-1 4 0,-1 7-173,-5-1 0,1 5 0,2-5 0,3 0-785,2 2 0,1-5 701,5 3 0,0-8 0,3-3 1,5-1-296,6-4 1,15-3 525,-1-4 1,10-4 0,0-7-1,3-3 225,2 0 1,-2-7-190,-3 1 1,-4-2 0,-7-3 0,-3 1-1326,-5 0 729,-3 0 583,-8-1 0,4 1 0,-4 0 0</inkml:trace>
  <inkml:trace contextRef="#ctx0" brushRef="#br0">32886 14757 8103,'-14'0'2032,"0"0"-1108,-1 0 1,1 6-36,0 3 1,6 6 0,2 5 0,1 7 392,0 5 1,1 7-1519,4-1 0,0 3 0,0 2 0,1-1-470,4 1 1,3 0 434,6-1 271,7 1 0,1 0 0,6-1 0</inkml:trace>
  <inkml:trace contextRef="#ctx0" brushRef="#br0">13479 9568 8414,'-14'-8'161,"-1"3"0,3 2 0,1 0-26,1-2 0,2 2 1,0 8 72,8 4 1,2-1-1,9 0 1,3-2 57,4-3 0,9 0 0,1 1 0,10 0-183,8 0 0,4-3 0,9-1 1,4 0 45,8 0 0,10 0-110,-34 0 0,0 0 0,0 0 0,0 0 0,3 0 0,1 0 0,-4 0 0,0 0-142,0 0 1,-2 0-1,-2 0 1,-1 0 143,39 0 62,-13 0 0,-5-5 0,-16-1 0,-4 0 0,-7-2 790,-7 0-449,-7 5 1,-9-10 0,-4 4 107,-4-4 1,-10 4-1,-4 1 1,-4 1 37,-1 4 1,0 2-600,-1 1 1,-4 0-1,0 0 1,2 0-680,1 0-1770,2 0 1538,0 0 1,1 6 939,4 3 0,-4-2 0,5-1 0</inkml:trace>
  <inkml:trace contextRef="#ctx0" brushRef="#br0">14332 5971 8530,'-14'-5'-2729,"-1"0"2698,8 1 0,0 5 31,7 4 0,0 3 0,0 6 0</inkml:trace>
  <inkml:trace contextRef="#ctx0" brushRef="#br0">13450 11060 8477,'-14'-12'-287,"0"1"1,0 3 257,0 1 1,7 3 0,7 4-1,8 0 248,5 0 1,6 4-1,1 1 1,2-2 47,4-1 0,7-2 0,5 0 1,4 0-38,6 0 0,4-5 74,10 0-302,9-6 0,4 5 0,-32 1 1,0-1-1,2 1 0,1 1 1,3-1-1,0 0 22,3 1 0,1 0 0,-1-1 0,1-1 1,2 3-1,-1 0 0,-1 0 0,-1-1-28,-2 1 0,1 0 0,-1 0 1,-1 0 18,1 0 1,0 1-1,1 1 1,1-1-1,-2-2 1,1 0 0,-3 1-1,0 0 24,-1 1 1,-1 1-1,2 0 1,1 0-4,-2 1 0,0 0 0,-1-2 1,-2-1-1,0 1 0,-1 0 0,-2 0 1,-1 0 122,37 1 0,-1 1-112,-5 0 1,-12 0 0,-9 0-1,-9 0 119,-8 0 1,-9 0 587,-5 0-230,-9 0-393,-4 0 1,-19 0 0,-4 0 89,-4 0 1,-7 0-179,-1 0 1,-1 0-1,-6 0 1,1 0 3,4 0 0,-4 1-368,2 4 0,-5-3 0,5 2 0,1-2-314,2-2 0,6 5 635,1-1 0,-1 8 0,-4-5 0</inkml:trace>
  <inkml:trace contextRef="#ctx0" brushRef="#br0">16465 10804 8404,'-19'-1'-159,"0"-2"1,0-4 0,0 1 0,0 0 0,1 3 422,3 1-214,7-4 1,3 4-1,11-3 1,9 4-105,7 1 1,6 0 0,5 0 0,5 0-40,3 0 1,7 0 0,1 0 0,0 0 112,0 0 0,4-2 91,-1-2 1,-1 2 0,3-3 0,1 4 137,0 1 0,4 0-12,-12 0 0,2 0 0,-3 0 0,0 0 209,-5 0 0,-5 0-155,-7 0 0,-7 0-69,-3 0 1,-12 0-202,-7 0 0,-7 0 0,-11 1 0,-2 2-51,-2 2 0,-2 1-1349,-5-1 669,1-3 710,0 10 0,-1-4 0,1 6 0</inkml:trace>
  <inkml:trace contextRef="#ctx0" brushRef="#br0">17844 5601 17253,'20'0'-164,"6"0"0,5 0 0,5 0 0,4 0 189,3 0 0,-2 0 1,11 0-1,3 0 13,5 0 0,0 0 1,7 0-1,-1 0 92,-1 0-196,4 0 0,1 0 0,4 0 0,-3-1 0,-5-2 0,-2-5 0,-3-3-46,2-5 1,-11-8 0,1 0 0,-8-2 83,-2-3 0,-7-7-34,-2-7 0,-15-1 0,-7-10 1,-2-4-160,-2-7 1,-4-5 166,6-1 0,-7 0 0,2 0 0,-4 2-210,-1 2 1,-11-1 117,-3 7 1,-11 4 0,-2 6-1,-6 4-184,-4 6 1,-2 0 165,-9 8 1,3 6-1,-8 8 1,-2 3 55,-5 2 0,-5 6 213,-6 3 1,0 5 0,0 7 0,-2 7 112,-2 8 1,37-6 0,1 1-161,-3 1 0,0 2 0,3 2 1,1 2-1,0 0 0,1 1 1,3 0-1,1 0 177,-28 29 0,9 8-195,25-29 0,2 0 1,-14 30-1,5-1 1,7-4-153,6-1 1,9-3-96,6 3 1,5-10 0,9 5 0,10-8-402,10-6 1,8 3-439,9-3 671,4-3 1,6 0-1,0-7 1</inkml:trace>
  <inkml:trace contextRef="#ctx0" brushRef="#br0">18441 3526 26626,'0'-29'-1904,"0"1"0,0 1 0,0 2 0,0 3 1,0 1 2328,0 4 1,-6 7-1,-4 9 1,-3 8 0,1 12-555,2 7 0,-2 8 0,4 4 0,0 3-344,3 2 0,4 0 0,1-2 0,1-2-92,4-1 0,3-5 0,8 4 1,3-4 220,4-6 0,4-7 578,2-10 1,-1-4 0,0-6 0,1-1-293,-1-4 0,-6-9 513,-3-10 0,-3-3 0,-2-1 0,1-1 10,-1 1 1,-5 4-297,1 0 1,-1 7 0,5-2 0,1 5 415,-1 4 1,0 4-181,0 6 1,2 0 0,1 2-1,4 2-113,1 6 0,-3 1-552,5-2 0,-5 4 1,3-5-27,-2 0 789,-1-2 1,-11-8-1,-3-4 1,-3-6-433,-2-6 0,-2-7-21,-3 1 0,-1-4 0,-4-4 0,4-1-453,0 1 0,4 2-428,-3 2 1,5 0-1,5 2 1,5 7-2806,2 10 3754,3 6 0,5 3 1,2 0-1</inkml:trace>
  <inkml:trace contextRef="#ctx0" brushRef="#br0">19351 3568 15602,'1'-27'-1546,"4"4"1,5 4 1640,2 3 1,2 8 519,1 3 1,-1-1-1,0 1 1,2 4 227,3 4 1,-3 6-963,3 10 1,-8-1 0,-3 7 0,-2 3-509,-3 4 1,-1 1 434,-2-4 0,0-1 1,-2-1-1,-1-2-443,-2-1 1,-4-2 618,4 2 0,-1-4 1,2-6-50,0 1 1,5-7 24,9-4 0,10-2 0,9-2 0,7 0-318,5 0 1,8-6-9,3-4 0,4 2 537,0-1 1,1-7-1,0-6 1</inkml:trace>
  <inkml:trace contextRef="#ctx0" brushRef="#br0">19976 3654 15602,'-22'-15'-716,"3"1"1192,10 6 0,2 4-352,7 8 1,0 4 0,0 6 0,0 1-123,0-1 1,7 5 38,2 0 1,4 6 0,1-1 0,0 4-170,1 5 1,-3-1-2134,-2 6 2077,2 0 1,-4 11-1,6 1 1</inkml:trace>
  <inkml:trace contextRef="#ctx0" brushRef="#br0">9000 13235 8466,'-22'-7'78,"-3"-6"0,4 5 0,1 0 0,1 2 1,5 1 825,3 0-606,1 1 0,1 4 0,1 1 1,1 4 647,4 4-829,8-2 1,4 1 0,10-5-1,7 2 1,5-2 0,9-2 0,6-1 514,6 0 1,5 0-489,4 0 0,6-1 1,8-2-1,-35 0 0,1-1-6,1 0 0,0 0 0,1 3 1,1-1-127,0 0 0,2-1 0,-1 2 0,1 1 0,1 0 0,-1 0 0,-2 0 0,-2 0 23,35 0 0,-9 0-18,-2 0 1,-12 0-1,-2 0 1,-7 0-163,-8 0 0,-7 5-671,-6-1-236,-6 1 521,-4-5 0,-14 0 0,-11 0 1,-7 0-594,-5 0 0,-6 2 318,-4 2 0,-5-2 806,-9 3 0,-4-4 0,-6-1 0</inkml:trace>
  <inkml:trace contextRef="#ctx0" brushRef="#br0">9384 13335 8394,'-27'-2'364,"4"-2"199,2 2 0,13-6-300,3 3 0,5 4 0,7-5 0,5 1 369,6 0 0,7-4-143,-1 4 0,7-6 0,4 3 0,1 0 126,4 3 1,3-1-328,4 1 1,-3-4 0,5 4-1,-1 2 265,-1 1 0,2-2-448,-2-1 0,-2 0 0,0 5 0,-5 0-26,-7 0 1,-3 0-336,-2 0 0,-5 0-89,-4 0-300,-10 0 0,-4 0 1,-10 0-2174,-4 0 2818,2 0 0,-12 6 0,3 2 0</inkml:trace>
  <inkml:trace contextRef="#ctx0" brushRef="#br0">8915 13008 8331,'-6'-13'0,"-2"2"0,0 2 0,2-1 0,6-4 0</inkml:trace>
  <inkml:trace contextRef="#ctx0" brushRef="#br0">9014 12909 8331,'7'-8'-539,"-6"0"-540,4 3 669,-3 3 410,-2-4 0,6 0 0,2-2 0</inkml:trace>
  <inkml:trace contextRef="#ctx0" brushRef="#br0">4408 14643 8504,'-14'0'-287,"0"0"0,4 0 834,1 0 0,7 0-118,2 0 1,8 0 0,9 0-212,2 0 1,6-2 0,-1-1-1,5-3 224,4-2 0,3 5-284,7-2 1,1-3 0,5 0 0,8-1 163,8-1 1,6 1-249,5-5 0,1 4 1,-37 5-1,1 1 1,36-7-100,0-2 1,-10 3-21,-1 1 0,-12 6 0,-7-3 0,-4 1-131,-5 0 0,-10 0-629,-9 5 338,-3 0 44,-8 0 1,-8 2 0,-10 3 0,-4 3-718,-5-1 0,0 6 327,-9-3 813,2 2 0,-15 2 0,5 1 0</inkml:trace>
  <inkml:trace contextRef="#ctx0" brushRef="#br0">5005 14657 8504,'-28'0'0,"1"0"212,3 0 0,5 2 0,8 1 486,2 2-435,5-1 0,4-4 0,10 0 0,3 0 363,1 0 1,6 0-256,4 0 1,4-6 0,4-2 0,4-1 405,5-1 1,-6 1-529,8-6 1,-4 1 0,2 0-1,0 0 44,2 0 0,-8-1-243,8 1 0,-10 5 1,-2 1-1,-4 0-138,-3 0 0,-7 5-1370,2-2 1,-8 4-1801,-1 1 2186,-7 0 1,5 4 1071,-3 1 0,9 0 0,8-5 0</inkml:trace>
  <inkml:trace contextRef="#ctx0" brushRef="#br0">29118 7592 11400,'-26'-5'-39,"2"0"0,5 0 1,5-1-1,4-3 1,5-4 644,4-1 0,1-1 0,1 0 1,6-3-1,5-2 0,7-1-46,3 1 1,2-1 0,5 4 0,1-2-150,3 1 0,-3-2 0,5 3 0,-4 2 101,-2 4 0,2 8-61,-7-2-387,3 4 1,-5 9 0,-5 6 0,-6 8 0,-6 6-163,-3 6 1,-2 2-1,-2 8 1,-3 2-268,-4 1 1,-9 1 257,-1-6 1,-6 6 0,3-1-1,-2-3-232,1-4 0,5-5 232,-1-7 1,5-1 96,5-3 1,5-12 71,14-12 1,7-8 0,15-9-1,3-4 4,1-1 1,2-1-127,5-6 0,-2 2 0,-2 4 0,-2 4-1104,-3 3 0,-1 3-1776,-4 4 2982,-1-4 1,-6 12 0,-1-6 0</inkml:trace>
  <inkml:trace contextRef="#ctx0" brushRef="#br0">29858 7378 12193,'-7'-28'1312,"6"6"-341,-6 8 1,6 10 0,-2 14 219,-2 9 0,-4 12-838,4 7 0,-2 3 0,4 4 0,-1 0-730,0 3 0,3 1 147,1-2 0,5-1 1,1 5-1,3-2-1116,7-4 1,0-7 393,8-5 0,1-4 0,8-7 0,5-8-488,3-8 1,2-7-74,-1-9 1489,7-5 1,2-20 0,6-1-1</inkml:trace>
  <inkml:trace contextRef="#ctx0" brushRef="#br0">30441 7549 8771,'-24'-5'442,"0"0"0,7 1 137,-2 4 1,3 6 0,3 5 0,4 5 1344,4 3 0,4 8-1695,1 1 1,1 1 0,4 4-1,4-3-709,4-2 1,1 2 314,1 3 0,3-7 0,1 0 0,-1-3-815,-2-6 0,-2-8 688,0-4 1,0-5 0,0-6-1,1-7 470,-1-4 0,-5-13 201,1 1 1,-1-9-1,6 1 1,-3-4 417,-2-2 1,4 0-420,0 1 0,0 5 1,5 6-1,-3 7 28,-2 10 0,7 1-281,3 8 1,2 15 0,3 15-1,-1 15-112,1 10 0,-1 10 59,1 2 0,-4 7 0,-5 1 0,-7 6-88,-5 3 1,-6-38 0,-1 1-47,-2 1 1,-3 0-1,-1-2 1,-4 0 0,-16 28-1,-7-2-1096,-6-6 0,-6-10 731,1-9 0,-2-8 0,8-15 1,3-10-1358,5-6 0,2-11 1780,8-6 1,0-19 0,5-11 0</inkml:trace>
  <inkml:trace contextRef="#ctx0" brushRef="#br0">31095 7890 8404,'8'-22'0,"4"6"2801,-2 7-2200,2 6 1,10-5-1,5 5 1,5-2 0,1 2-1,2 1 1,3 2 512,3 0 1,1 0-1096,1 0 1,-7 0-1,-2 0 1,-4 0-1124,-2 0 0,-1 0 805,-3 0 1,-4 0 298,-6 0 0,1 0 0,-1 0 0</inkml:trace>
  <inkml:trace contextRef="#ctx0" brushRef="#br0">31806 7620 8529,'0'-21'399,"1"6"0,2-4 1274,2 3 0,0 10-974,-5 6 0,0 12 0,0 12 0,-2 4-148,-3 6 1,2-3-615,-6 7 0,1-5 1,-3 5-1,1 2-945,-1 1 0,3-3 720,-1 0 1,6-8-1,-2-2 1,2-6-1082,-2-1 1181,4-12 0,1-3 1,9-17-1,5-8 346,5-9 1,-1-2 52,5-8 0,-4-5 1,5-6-1,1-1 272,2-4 1,-3 0-209,-1 2 1,-5 3 0,1 8 0,-5 3 1437,-5 5-1155,-2 10 1,-7 11 0,0 17 152,0 13 0,-5 12-529,0 3 1,1 11 0,4 0 0,0 4-707,0 1 0,0 3-7,0-5 1,6 0 0,3-4-1,4 0-1652,1-1 0,2-10 1290,3-4 0,2-10 0,4-4 893,-2-8 0,1-10 0,5-4 0</inkml:trace>
  <inkml:trace contextRef="#ctx0" brushRef="#br0">32573 7378 19635,'2'-12'-1918,"3"2"1,4 5 3235,4 4 1,3 14 0,1 5 0,2 9 1305,-2 7 0,-1 7-2292,-2 6 0,0 7 0,1-2 1,-3 3-1031,-2 2 0,-4-5 276,-6 0 1,0-1-1,-1 2 1,-4-2 413,-5-2 1,-15-2-1,-5-4 1</inkml:trace>
  <inkml:trace contextRef="#ctx0" brushRef="#br0">31948 7748 8439,'-5'-14'-46,"0"-2"1,2-1 0,1-2 0,2 1 0,0 2-1,0 2 1696,0 0-1078,0 0 1,0 4 0,0 1-1,2-1 1,1 4 1976,2 6-2383,6 6 0,-9 10 0,2 3 1,-2 5-1,-2 3 0,0 1 1,0 2 292,0 3 0,-2-1-504,-2 6 0,2 0 1,-3 3-1,4-2-507,1-1 0,0-5 294,0 5 1,0-1-1,1 0 1,4-5-279,5-7 1,2-4 502,2-7 1,7-6-1,3-5 1,4-8 333,5-9 0,4-8 73,5-11 0,-1-8 1,-1-8-1,-4-2 426,-1-2 1,-4-3-421,-7-1 1,-3 1 0,-9 0 0,-2 4 342,-5 5 0,-12 7-147,-7 2-460,-7 7 0,-7 7 0,-2 11 0,-2 6 0,1 3-606,4 3 1,0 4 0,8 5-1,2 8-2209,1 4 0,8 4 2699,3 4 0,4 7 0,1 1 0</inkml:trace>
  <inkml:trace contextRef="#ctx0" brushRef="#br0">18768 14543 8218,'-8'-14'-63,"2"2"0,1 0 1,0 3 1610,2-2-531,1 5 0,4-1-526,3 7 0,4 5 1,10 0-1,5-2 23,3-1 1,3-1 0,4 2 0,8 2 64,3-2 0,15-1-400,2-2 0,8-5 1,4 0-1,3 1 50,2-3 0,-5 4-277,2-6 1,-5 5-1,-6 0 1,-8 2-392,-8 2 1,-16 0-170,-4 0 0,-17 2 0,-5 2-1251,-14 6 1,-16 4 1298,-20 5 0,-8-3 1,-10 3-1,-6-3-330,-2-2 1,-4-2 688,-3-2 0,5 1 1,-1-6-1,5-1 558,4 3 0,6-6 418,5 4 0,16-10 0,7-4 1930,17-4 1,16-1-1904,11 0 1,11 1-1,14 2 1,4 3 589,4 2 1,5-4-670,-1 6 0,4-3 0,-1 4 0,-1-2 462,-2 2 0,-5 2-801,5 1 0,-7 0 1,-3 0-1,-7 0-906,-5 0 0,-3 1-196,-3 4 1,-4-2-3570,-6 7-1028,-6-7 5315,5 3 0,1-12 0,8-2 0</inkml:trace>
  <inkml:trace contextRef="#ctx0" brushRef="#br0">24853 5758 18083,'-8'-15'-4609,"2"6"4141,6-1 1,0 1 0,0-5 0</inkml:trace>
  <inkml:trace contextRef="#ctx0" brushRef="#br0">19607 4109 26587,'-13'-10'-5082,"2"2"4838,2 2 0,5 1 0,-2 5 0</inkml:trace>
  <inkml:trace contextRef="#ctx0" brushRef="#br0">19607 4236 27929,'-8'-14'-3185,"-3"5"1,8 1-1694,4 2 5396,5 1 0,15 11 1,1 2-1</inkml:trace>
  <inkml:trace contextRef="#ctx0" brushRef="#br0">19749 4279 29008,'-21'-6'-2380,"-4"-2"4381,-3-6-2623,-4-1 1,21 1 0,2 2-1,10 4 634,15 8 0,8 6 0,4 8 0</inkml:trace>
  <inkml:trace contextRef="#ctx0" brushRef="#br0">18512 5431 22770,'-21'0'-413,"6"-7"1,-4-1 0,3-1 0,2 1 75,-1 2 0,6-4 227,-1 6 0,1-1 0,-4 6 0,2 3 0,2 0 289,-2-1 1,-2 1 186,-1 0-330,0-2 1,-1 4 0,1-6 0,0 0 0,0 0-93,0 0 0,4 5-1135,1 0 1086,5-1 0,-2 3 0,6 1 1</inkml:trace>
  <inkml:trace contextRef="#ctx0" brushRef="#br0">19792 4364 21781,'-15'0'-1828,"1"-4"1132,0-1 0,0-1 0,-2 2 663,-3 0 1,3-1 0,-4 5 0</inkml:trace>
  <inkml:trace contextRef="#ctx0" brushRef="#br0">24142 6113 28236,'-22'-6'-803,"2"-1"0,5-4 1,3 2-138,2-2 0,5 3-844,10-2 2028,9 7 0,10-3 0,11 6 1,6 0-1,6 0 0,5 0 0,5 0 311,3 0 1,13 0 0,-2 0 0,3 0 10,4 0 0,-6 0-282,4 0 0,0 2 1,-5 1-634,-6 1 410,-11 8 0,-5-5-300,-7 8 1,-2-1-1,-7 0 1,-11 0-299,-9 0 1,-9 1-1735,-8-1 1661,-11 0 0,-13-1 1,-11-2 143,-7-2 1,-13-4 308,-12 5 0,-5-7 1,35-1-1,0 0 1,-38 0 152,2-2 0,1 0 135,5 0 0,-2 0 0,7 0 0,11 0 1482,7 0-299,18 0-864,3 0 1,26-2-1,9-1 1,12-1 0,15 0 73,9 3 0,11 1 1,9 0-1,0 1-141,4 4 0,2-3-226,1 2 0,0-2 0,-1-2 0,-4 2 137,-4 2 1,-12-2-6,-7 3-378,-13-4 0,-13-1-5,-12 0 1,-19 0-185,-20 0 0,-13 5 0,-10 1 1,-9 1-1275,-8-1 1017,-5-1 372,36-2 1,0 0 0,1-2 0,1 0-1,0 1 1,1 0 0,-36 0-16,4-2 1,0 0 217,1 0 1,14 0 0,12 0 0,13 0 795,12 0-511,10 0 1,10 0-1,13-2 0,9-1 321,11-2 1,13-4-451,6 4 1,-2-1 0,3 3 274,0-2-510,3 0 0,-3 5-37,4 0 1,-9 0-1,4 0 1,-8 2-489,-6 3 0,-3 2-1602,-7 8 1005,-12 5 783,-4-4 1,-12 11 0,0-5 0</inkml:trace>
  <inkml:trace contextRef="#ctx0" brushRef="#br0">16607 2985 27634,'-29'-14'-1170,"2"0"1,4 0 0,4 1 0,3 4-1,2 2 1055,0 1 1,-1 4 0,1-4 0</inkml:trace>
  <inkml:trace contextRef="#ctx0" brushRef="#br0">16479 4976 25359,'57'-32'-224,"0"4"284,-1 1 0,8 0 1,0-1-1</inkml:trace>
  <inkml:trace contextRef="#ctx0" brushRef="#br0">17289 4336 25675,'10'-52'-3002,"-2"0"1,-1-2 1958,1-1 1,7-2-1,5 0 1,1 3 516,-1 7 1,4 0 411,-5 9 83,0 3 3,-5 0 1,0 0-1,0-1 1</inkml:trace>
  <inkml:trace contextRef="#ctx0" brushRef="#br0">17460 3511 25868,'-22'-42'-8650,"-4"-1"7898,7 1 0,1-1 0,3 0 0,1 1 96,0-1 1,0 5-153,-1 0 680,8 6 1,-5-2 0,6 5 0,0 1 0,-2-2 0,2 0 0,-1 0-266,4 3 0,2 6 259,1-2 1,-7 5-1,-2-1 1,-4 4-502,-1 0 0,0 1 806,-1 0 1,-5-5 0,-4 0 563,-3 2-158,-1 1 0,0 2-299,-1-1 0,-4-3 0,0 0 1,0 4 339,-2 3 1,-2 6-216,-5-4 0,-7 5 0,-3 0 1,-4 2 556,0 2 1,-1 0-661,0 0 1,0 0-1,-2 0 1,-1 0 257,-1 0 0,-6 5-273,6 0 0,-7 4 0,3-3 0,0 2 213,4 3 1,1 0-236,-2-1 1,-1 3 0,-2-4 0,7 4 115,4 1 0,8 5-283,-1 0 0,3 6-190,1-1 0,7 9 1,1 3-1</inkml:trace>
  <inkml:trace contextRef="#ctx0" brushRef="#br0">24455 4094 28115,'0'-9'-9831,"0"-1"4755,0-1 3335,0 5 1779,0 0 1,6-1 0,2-1-1</inkml:trace>
  <inkml:trace contextRef="#ctx0" brushRef="#br0">24412 4023 30272,'-8'-14'-6890,"-4"-5"4961,2 0 1296,4 0 1,-2 5 0,5 0-1,0 1-898,4 4 0,6 4 1881,7 10 1,6 3 0,3 6 0</inkml:trace>
  <inkml:trace contextRef="#ctx0" brushRef="#br0">24384 4009 30272,'-10'-11'-7071,"1"-3"3910,6 9 2273,-10-14 1,12 16 715,-4-7-773,3 7 255,2-3-7,0 6 1,2 5-107,3-1 0,-4 3 1,5-3 872,1 6-174,-6-4 1,6 7-1,-7-5 1</inkml:trace>
  <inkml:trace contextRef="#ctx0" brushRef="#br0">24370 4009 26094,'8'0'559,"-2"0"-158,-6 0-264,0 0-1169,0-6 1,-2 4 0,-1-4-1005,-2-1 902,-6 6 1181,10-5 0,-6 6 1,7 0-1</inkml:trace>
  <inkml:trace contextRef="#ctx0" brushRef="#br0">14460 5445 26023,'14'0'93,"7"-6"0,1-2 1</inkml:trace>
  <inkml:trace contextRef="#ctx0" brushRef="#br0">14531 5416 24740,'-10'0'-1746,"3"-1"-73,0-4 1282,-4 4 0,10-7 1,-4 3-582,3-5 0,4 4-103,3 1 1224,-4 4-84,6 1-221,-7 0 1,0-7-1,0 0 1</inkml:trace>
  <inkml:trace contextRef="#ctx0" brushRef="#br0">14360 5416 24205,'0'-14'-3591,"-1"2"0,-2 1 3049,-2 1 0,0 1 0,5-6 0,0 1 797,0 0 0,2 1 28,2 4 77,-2-4 1,4 13-1,-6 2 1,0 9-1,-1 8-468,-4 3 128,-3 2 1,-6 1-1,0 2 1,-1 3 0,0 0-981,-4 0 1,3-2 1355,-3 1-557,3-1 0,7 0 0,1-1 0,1-3 0,6-7-538,4-6 1,7-6 1011,8-10 1,5-2 0,5-9-1,0-3-474,1-5 0,-1-1 1326,1 1-982,-1-3 1,-4 10 0,-2-5 0,0 0 0,-3 1 360,-3 1 1,0 5 134,-12 6 1,0 7-191,-9 2 1,-5 8 0,-7 10-1,-4 2 525,-1 2 0,0 0-1290,-1 2 0,0 1 0,8-6 0,-1-1-355,3-3 207,2 6 1,3-8-24,4-4 0,8-4 550,6-15 0,2-4 0,4-6 0,2-1 106,0 1 0,-3-4-187,-6 5 1,-1-5-1,3 7 1,-3 3 307,-2 3-603,5 7 0,-9 1 0,4 13 46,1 9 0,1 12 1,6 6-1</inkml:trace>
  <inkml:trace contextRef="#ctx0" brushRef="#br0">14033 6269 24990,'-14'-7'-222,"-5"-5"1,-3 6 0,-5 0 0,-9 0 0,-8 4-1,-10 5 1,-8 7 168,-9 2 0,30-4 0,-2 0 0,-5 1 0,-1 1 1,-4 1-1,-2 2 0,-4 0 0,-2 1 135,-3-1 1,-1 2 0,-9 2 0,-1 1 0,22-6 0,1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22877 9482 8512,'-14'-14'123,"4"-2"0,2-1 1,0-2-1,2 2 0,0 1 1,2 2-1,3-1 1020,1 1 1,6 2 0,4 2 0,2 5-909,3 4 1,-6 2-1,-1 6 1,-2 5-252,-3 6 58,-1 7 0,-2-3 0,-2 8 0,-1 2 0,-3 1 0,-2 0 0,-3 2-103,-2 3 1,-1-2 52,0 2 1,0-5-1,-1 3 1,3-1 58,2-3 0,-1-2-304,7-2 314,-1-6 0,5-1 0,3-9 1,5-2-1,8-5 233,4-4 0,5-2 1,7-4-1,3-5 155,1-2 1,2-4-143,5-3-216,-7 3 0,4-6 0,-7 5 0,-2-2 0,1 1 0,-2 1 0,0 0 160,-3-2 1,-7-2-108,4 2 0,-5 2 1,2-5-1,-4 1 247,-4 4 0,-9 1 312,1 2-343,-3 0 0,-2-5 0,-2 0 169,-3 1 0,2 9-2548,-6 4 1176,-1 4 1,2 7 0,4 3-1211,2 4 0,2-4 930,0 1 1,8-1 1122,6 6 0,7-1 0,7 0 0</inkml:trace>
  <inkml:trace contextRef="#ctx0" brushRef="#br0">24498 9511 8817,'-15'-8'-19,"1"-5"1,0 5 0,0 0 0,0 4 0,-1 2-1,1 2 583,0 0 0,4 0 0,2 2 1,1 2-1,0 6 0,1 4-88,3 5 0,-4-3 0,3 3 0,1-2-140,1 2 1,4-3 0,1 3 0,3-3 104,2-2 1,1 0-269,6 0 1,0 1-1,4-3 1,5-2 102,3-6 0,8 3-147,3-2 0,0-1 0,3-4 1,3 0-155,0 0 0,2-1-6,1-4 0,-2-3 0,0-6 0,-4 0-171,-3-1 0,-6 1 209,1 0 0,-9 1 0,-5 2 0,-5 2-12,-5-2 1,-2 3 141,-7-2 1,-2 6 0,-3-4-260,-4 1 0,-4 3-40,-1 4 1,-5 0-1,-1 0 1,-3 0-380,-2 0 1,-2 0 266,-1 0 0,-5 4 0,-2 3 0,0-1-481,0 0 1,-4 4 554,1-5 0,-1 4 1,-1-3-1,4 1 293,1-1 0,3 3 299,9-4 1,4 2 293,9-3 0,7-2-361,13 3 1,5-4-1,15-1 1,4 0 566,3 0 1,6 0-696,5 0 1,-3-5 0,6 1 0,-1-1 135,1-1 0,0 4-240,1-3 0,-3 4 0,-8-1 1,-3-1-379,-5-2 129,-3 1 1,-18 4 73,-12 0 0,-14 0-298,-19 0 358,3 6 0,-13-3 0,2 5 1,-4 0-1,-1-2-87,1 0 105,3-1 0,1 0 0,3 0 0,5-2 0,3 0 831,1 2-221,7-4 1,9 6 0,15-7 78,11 0 1,7-2-471,9-3 0,-1 4 0,1-6 0,-1 3 164,0-1 0,1-5-256,-1 6 1,4-6 0,-2 5 0,-5 1-282,-3-3 1,-3 6 67,-5-4-288,1 4 1,-9 1 0,-6 0-1,-9 0-107,-9 0 1,-9 0-1,-6 0 1,0 1 22,-2 4 1,5-4 226,-3 4 1,5 1-1,4-1 1,5-2 223,3-1 252,2-2 1,8 0-57,6 0 0,12-5-76,12 0 1,-2-1 0,2 3 0,1-2 214,2 2 0,0 2-142,-4 1 0,3-5-540,-7 0 298,-7 0 1,-13 5 0,-14 0 0,-8 2-51,-9 3 0,1-2 85,-7 6 0,1-6 0,-1 4 0,5-3 132,3 1 1,3 0 407,4-5 0,5 0-50,14 0 1,11 0-338,17 0 0,6-5 0,6-1 0,7 0 36,1-1 1,5 1-170,-1 1-16,-1 4 1,-6-10-1,-3 6 1,-5 2 0,-4 1-991,-6 2 845,-8 0 0,-11 0 0,-10 0 0,-8 0 0,-10 0 90,-7 0 0,-11 2 1,-5 1-1,1 2 148,2-2 1,1 3-26,1-1 50,5 0 0,3-5 1,7 0-1,3 1 0,5 2 483,3 2 1,10 0-1,8-5-299,10 0 1,4 0-381,8 0 1,1-5-1,7 0 1,-1 2-250,-4 2 1,2 1-38,-6 0-34,-2 0 1,-2-2-1,-8-1-1206,-2-2 1503,-12 0 0,-3 5 0,-16 2 0,-4 1 0,-5 2-118,-4-2 309,3-1 0,-7 2 0,6 1 1,3-2-1,3-1 906,3-2-428,7 0 0,4 0-159,13 0 0,8 0 0,11-2 0,5-1-425,3-2 0,1-1 291,0 1-328,-5 4 0,2-6 0,-6 7 1,-2 0-1,-1 0-544,-2 0 0,-7 0 398,-7 0 1,-8 0 0,-11 2 0,-5 1 127,-3 2 0,-6 4 160,0-4 0,0 0 0,4-5 0,2 1 120,4 4 1,2-3-72,7 2 340,0-2 0,7-4 1,7-1-1,10-2-190,7 2 0,5 0 0,8 0 1,2-2-181,1 2 1,5 2-242,-5 1 0,-1 0 0,-9 0 0,-4 0-235,-3 0 0,-6 0 118,-1 0 0,-7 0 1,-2 0-1,-10 0-353,-7 0 0,-5 0 322,-7 0 1,1 0-1,-1 0 1,1 0-1462,0 0 238,5 0 0,6 0 1525,12 0 0,20 0 0,15 0 0</inkml:trace>
  <inkml:trace contextRef="#ctx0" brushRef="#br0">26303 9795 6254,'10'0'0,"-1"0"0,-6 0 0,5 0 0,-3 0 0,-3 0 0,4 0 0,-6 0 0,0 0 0,-6 0 0,4-6 0,-6 4 0,3-3 0,4 4 0,-7 1 0,3 0 0,4-6 0,-6-2 0</inkml:trace>
  <inkml:trace contextRef="#ctx0" brushRef="#br0">26261 9767 6335,'-8'-2'-103,"1"-1"156,1-2 1,3 0 252,-7 5 0,6 0-1,-6 0 0,1 0 6,-5 0 0,4 0 249,1 0 0,4 0 132,-5 0-500,7 0 183,-9 0-343,10 0 0,2 0 1,9 0-1,4 0-62,1 0 0,8 0 73,7 0 0,6 0 0,9 0 0,3 0 103,5 0 1,15-4-125,4-1 1,8-1-1,-3 3 1,-4-2 22,-4 2 0,-6-4-93,-10 3 0,0-1 1,-9 5-1,-8 0-197,-9 0-74,-11 0 0,-11 0 88,-8 0 0,-4 0-385,-7 0 0,6 0 616,-1 0 0,1 6 0,-5 2 0</inkml:trace>
  <inkml:trace contextRef="#ctx0" brushRef="#br0">24043 3952 8586,'-10'0'-518,"2"-1"1,0-3-1,0 0 1,-1-1 534,1-1 1,-5 2 0,4-3-1,-4-1 1,-1 0 151,0-3 1,0 3 0,1-2-90,4-1 1,-2-1 0,6-3-1,2 1 107,1 0 1,2 0 23,0 0-106,0-7 1,6 4 0,4-7-1,1 0 1,0 1 0,-2-1 0,1 0 209,-2 2 1,3-5 0,-6 4 0,-1-4-123,3-2 1,-6 6-1,4 0 1,-5 3-122,-5 3 1,-3 7-1,-7 5 1,-4 5-132,-5 5-1,-8 11 1,-2 12 0,-1 9-30,0 4 1,2 8-1,6 3 1,3 3-49,5 2 1,5-5-1,5-1 1,7-2 9,10-4 0,8-5 0,15-7 0,6-6 254,5-10 1,10-10-36,1-3 0,2-13 0,2-7 1,-2-6 225,-3-8 1,-3-5-263,-6-7 87,-1-7 0,-5 4 0,-6-2 1,-5 3-1,-9 3 224,-6 3 1,-5 3-1,-6 8-304,0 3-263,0 10 1,0 9 0,0 12-202,0 7 1,2 7 371,3 7 0,3 2 0,6 2 0,0 1 69,0-2 1,1 4-26,-1-2 1,0 7-1,-1-2 1,-4 1 200,-4-1 1,-5-3-93,-5-7 0,-11 1 1,-11-2-1,-7-5 198,-7-8 0,1-1-317,-7-9 1,-2 1 0,3-5 0,5 0-539,6 0 1,11 0-380,5 0 1,12 0 911,7 0 0,18 6 0,13 2 0</inkml:trace>
  <inkml:trace contextRef="#ctx0" brushRef="#br0">24185 3853 14398,'14'-15'-618,"-4"0"0,-3-3 1,1 1-1,-1 1 1,1 2 619,-1-2 0,-2 0 1,3 5-1,-2 2 45,-2-2 0,-3-2 0,-1-1 0,-1 0 2,-4-1 0,2 6 1,-7 1-1,1 0 150,1 0 0,-5 3 0,4-4-172,-4-2 1,-3 5 45,-3 1 1,3-1-1,-4 1 1,1 2-219,0 1 1,-6 2 229,1 0 1,-3 0 0,-3 0-1,-1 2 167,-3 2 1,-3 4-53,3 7 1,1 3-1,3 3 1,0 1 177,2 3 0,2 2-381,12 2 1,6 1 0,4 1-1,2 2-81,2-1 1,8-2-39,6-1 0,7-6 1,9-1-1,1-1 12,2-4 0,5-3 26,-4-4 1,3-4-1,-3-6 1,-3 0-138,-1 0 1,-3 0 3,-3 0 1,3 0 0,-5-1 0,0-4-98,-3-5 0,-3 3 125,-2-3 0,0 2 0,0-3 0,0 2 447,1-2 1,-1-2-249,0-1 0,0-2 1,1 0 68,-1 2 0,-5-3 176,1 7 0,-1-9 0,4-3 232,-4 0 0,-2 6-360,-7 7 0,0-1 0,0-4 0,0 0-109,0-1 1,0 6-169,0 0 0,0 4 0,0-5-310,0-1 0,-5 3 182,0-1 0,0 4-3,5-4 1,2 1 265,3-2 1,-2 4-1,6 6 472,2 0 0,-3 0 43,2 0 1,-5 0 218,4 0 1,-6 2-567,2 2 0,-3 4 0,-2 6 0,0 1 119,0-1 0,0 5-196,0 0 1,-5 8 0,0-1 0,2 8-55,1 2 1,2 3-59,0 9 0,2 4 0,3 8 1,6 2-316,6-2 1,-1 1 168,3-4 0,-2 3 1,-1-11-1,0-2-133,-4-4 1,-7-14 442,0-1 0,-10-9 1,-6-2-1,-8-6 1007,-9-6 0,-7-3-733,-8-2 0,-1 0 0,-3-2 0,-4-1-36,1-2 0,1-6-344,6 2 0,2-4 0,3 0 1,6 2-1047,7 2 462,11 6 1,9-4 0,11 9-1059,9 3 0,12 3 1728,10 6 0,11 6 1,2 2-1</inkml:trace>
  <inkml:trace contextRef="#ctx0" brushRef="#br0">18611 4763 18086,'2'-10'-1610,"1"1"0,4-1 0,-1 1 571,0-1 1048,5 1 0,-3-6 0,6 1 0</inkml:trace>
  <inkml:trace contextRef="#ctx0" brushRef="#br0">18882 4507 18086,'0'-15'-1441,"6"1"0,2 0 1,1 0 1401,1 0 1,-5 4 0,4 2 0,0 0 212,-1 0 1,5 4 0,-5-6-1129,0-1 1071,4-2 0,-5-1 0,4 0 192,-2 0 0,-6 0-188,2-1 0,-2 3 0,1 1-139,0 1 1,1 1 237,-5-6 0,0 6-350,0 0 0,0 4-147,0-5 1,-6 6 215,-4-6 1,2 7 97,-1-2 0,-1-1 1,-4 0-25,0-2 1,0 5 127,-1-2 1,0 3 0,-3 1 0,-2-3 11,-2 0 0,3-1 36,-5 5 1,0 0 0,-4 0 0,-1 0 296,1 0 0,-5 2-200,0 2 1,-1-1 0,6 5 0,0 0 176,-1 0 1,1-3-285,-1 4 1,-4 1 0,0 4-1,1 0 66,2 0 0,2 1-198,-1-1 0,1 2 0,0 1 0,1 2-10,3-2 0,-1 4-66,6-2 1,0 1 0,5-2 0,-1 1-71,1-2 1,2 1-4,2 0 0,-1-2 0,5 3 1,-1-3-170,1-2 1,-3 0 127,4 1 1,-5 0 0,6 3-1,-1 1-149,-1-2 1,2 5 124,-5 2 1,6-2 0,-4 2 0,3-1-157,-1 0 0,0 3-163,5-2 388,0 3 1,0 1 0,0 1-1,0-1 1,2 1 16,3-1 0,1 1 1,7-1-1,-1 0-17,4 1 0,3-1 42,0 1 0,-2 1 0,5 1 0,0 3 0,1-3 1,0-1 116,6-1 0,-6-1 1,1-1-1,3-2 238,5-1 1,-6-2-181,8 2 0,-8-4 1,9-4-1,0 1 243,3 2 1,-3 0-158,-2-5 1,3 5 0,0 0-1,2-1 107,0-2 0,0-1-163,5 4 0,-2-8 0,-2 4 0,-1-3 237,2 1 0,-1-5 223,-1-3-439,3-4 1,-9-1-1,6 0 1,0 0-1,-2 0 82,-3 0 0,2-6 1,-2-4-1,-1-2 133,-2-3 0,-2 1-216,1 0 0,-1-2 0,-1-1 1,-2-4 109,-1-1 1,-5 5-195,5-2 0,-7-2 1,2 1-1,-2-2-12,2-4 1,-8 4-121,4-1 1,-4 4-1,1-3 1,-2-1-251,-6 1 1,0 3-481,0-4 555,-2 5 0,4-7 0,-6 4 0,-1-1 0,-3-1-77,0 1 0,-6-4 0,4 6 0,-2-2-168,-3-4 0,3 4 233,-1-1 0,4 4 0,-5-5 0,1-1-178,1-2 0,-3-2 252,6 1 0,-6-1 1,2 1-1,-4-2-17,-1-3 1,0 3 114,-1-3 1,1-2 0,0 2 0,-2 1 23,-3 2 0,3 2 108,-3-1 0,2 1 0,0 1 0,-4 2 81,-1 1 1,5 5-61,-2-5 0,-2 7 0,1 0 0,-1 4 139,1 3 0,-4 3-54,5-3 1,-2 2-1,4 5 1,-4-2 161,-1 2 1,5 0-157,-2-2 0,-2 4 0,1-4 1,-1 2 185,1-2 0,-1 3-199,2-2 0,2 2 0,-7 2 0,1 0 224,0 0 1,-2 0-219,6 0 0,-4 2 1,2 1-1,-1 3 103,-3 2 1,4-3-213,2 4 0,3-4 0,1 3 1,-1 0-101,2 0 1,-4-5-86,9 2 1,1 1 0,0 0-924,2 2 301,1-5 1,6 10 0,6-4-2336,7 4 2959,6 1 0,15 1 1,2-1-1</inkml:trace>
  <inkml:trace contextRef="#ctx0" brushRef="#br0">17531 6412 11918,'0'9'-295,"0"1"0,0 1 0,0 1 406,0 2 1,0-4-1,1-2 1,4-2 200,5-3 0,-2-1 0,1-2-77,2 0 1,2-5-1,1-1 1,0-4-157,0-5 0,2-6 1,3-7-1,5-2 65,3-4 0,-2-3-132,3-11 0,-2-2 1,8-9-1,0-1-123,-1-1 0,5-7 127,-5 1 0,2 2 0,-4 1 0,4 1 113,1 2 1,-4 9-86,1 5 1,-3 4-1,-1 4 1,-3 3-100,-2 1 0,-5 8 418,-9 8-89,2 9 1,-10 6-549,3 8 215,-4 11 0,-2 2 0,-4 7 0,-5 1 1,-2 2 69,-3 1 1,1 5 0,0 2 0,0 0-145,0 0-1,-1-2-92,1-5 1,0 1 0,1-1 0,2-1-1032,2-3 741,6-4 406,-4-12 1,7-3 0,2-11 0,4-9-1,7-10 146,4-11 0,8-4 0,-2-12 0,0 0 152,1 2 0,-5 1 81,5 6 1,-7 5 0,0 3 0,-4 5 450,-3 8 0,-6 6-230,6 7-294,-7 3 1,8 7 0,-6 4 0,-1 6 0,1 6-116,0 7 0,0 8 0,-5 1 0,0-2-192,0-1 0,0-1-1069,0-1 802,0 1 0,0-3 1,1-2-1,4-5 0,6-3 342,6-2 0,6 0 0,5 1 0</inkml:trace>
  <inkml:trace contextRef="#ctx0" brushRef="#br0">14645 2019 27748,'-15'-10'-1390,"1"1"0,0-1 0,1 1 1,2 1-2257,2 2 4071,6 1 1,-5 6 0,3 4-1,-4 5 1,-4 2 0,-1 1 29,0-4-229,-1 4 0,-4-7 1,-1 5-1,-1-1 0,-1 1 674,0 2-769,5-6 1,-10 6 0,5-3 0,-2 2 0,0 4-105,-1 3 1,-2-3 0,-1 4 0,-1-1 528,1 0 0,-1 5-306,1-5 1,4 6 0,1-1 0,-3 1-647,-1-1 1,5 3 291,3-4 0,4 4 1,0 2-1,1-1-396,0 1 1,6-1 52,3 0 0,4 7 1,1 5-1,0 4-554,0 3 0,0 5-758,0-4 1372,0 5 1,1 0-1,2 5 1,4 0 0,1-4-101,3-3 0,1 2 0,3 0 0,0 0-509,4-1 1,3 2 679,7-6 0,1 5 0,3-2 0,5-1-68,3-2 0,6 1 455,1-2 1,6 0-1,-4-4 1,1 0 236,-4-1 1,-3-5-143,-1-4 0,0-2 0,-2-1 0,-2-1 341,-1-7 1,-5-5-87,5-2 0,0-6 0,3-1 1,-1-2 624,-2-3 1,-5-9-438,5-8 0,0-2 1,4-8-1,1-2 24,0-6 1,-6 0-441,1-5 0,-4-1 0,2-5 0,-1 0-9,-4 1 0,-2-1-58,-6 0 0,-1 1 1,-4-1-1,1-1 17,-2-4 0,-6 3-339,-1-7 1,-2-1 0,3-3 0,-3-1-470,-2 0 1,5 5 287,-2 0 0,3-1 1,-1-2-1,-4 3-351,0 5 1,-2-2 463,-5 1 1,0-1 0,0 3 0,0-1-172,0 1 0,0 2 271,0 1 0,-7 1 0,-2 1 0,-4 3-130,-1 5 1,0-2 205,-1 2 1,0-1 0,-3 6 0,-2 0 71,-2-1 0,4 2-36,-1 4 1,2 1-1,0 4 1,-4-1 70,-1 2 0,3 3 111,-5 4 1,1-1 0,-8 5 0,0-1 293,-2 1 1,0 1-117,4 5 1,-6 0 0,-1 0 0,-2 2 515,0 3 0,7 1-375,-3 3 1,3 4 0,1-5 0,0 2 355,3-1 0,8-4-65,0 4 0,-2-4-386,3 4-570,-1 1 1,11 4 0,3 0 0,5 1-1197,5-1 0,10 0-339,14 0 1603,6 7 1,20-5-1,3 4 1</inkml:trace>
  <inkml:trace contextRef="#ctx0" brushRef="#br0">16095 2687 29073,'-13'-2'-1507,"2"-1"1,3-3 0,0 0-2694,1-1 3705,3 2 1,0 5 0,8 0 0,6 0 1300,2 0-616,3 0 0,-1 0 0,0 0 362,0 0-481,-6 0 1,5 0-1,-4 0 1,4 0-180,1 0 0,7 0 0,1 0 0</inkml:trace>
  <inkml:trace contextRef="#ctx0" brushRef="#br0">16322 2531 24809,'10'0'-51,"-1"0"-150,2 0 119,-4 0 1,10 0-1,-3 0 1,4 0-1,2 0 1,4 0-1,4 0 1,4 0-1,3 0-322,1 0 328,2 0 0,6 0 0,2 1 1,3 2-1,2 2 0,4-2 0,3-1-101,4-2 1,4 0 105,-4 0 1,6 1 0,0 2 0,4 2-242,4-2 1,0 4 9,-5-3 1,2 6 0,3-4 234,-36-2 1,0 0 0,2 0 0,0 2-1,1 1 1,-1 0 0</inkml:trace>
  <inkml:trace contextRef="#ctx0" brushRef="#br0">18697 2701 24125,'44'5'-109,"0"0"0,0-1 0,-1-1 0,0 1 1,-1 0 75,2 0 1,1 0-1,0 1 1,2 0-1,2 2 1,1 0-1</inkml:trace>
  <inkml:trace contextRef="#ctx0" brushRef="#br0">22948 3241 26699,'22'0'-42,"5"-6"1,-3-2 0,2 0-444,3 3 1,-1 4 0,1 1 0,-1 0 0,-1 0 0,-2 1 17,-1 4 1,-7-3 0,2 3 103,-3-4 1,-8 1-93,-3 2-758,-4-2 793,-1 4 1,0-6 0,0 0 0</inkml:trace>
  <inkml:trace contextRef="#ctx0" brushRef="#br0">22422 3028 26613,'-22'-6'-1609,"3"-2"1,3-2-2460,2 1 4006,0 6 1,-7-4 0,-1 7-1</inkml:trace>
  <inkml:trace contextRef="#ctx0" brushRef="#br0">23701 3796 32767,'7'-8'-1792,"1"-5"0,6 5 0</inkml:trace>
  <inkml:trace contextRef="#ctx0" brushRef="#br0">23773 3810 26636,'-8'0'-795,"1"0"1,7 0 0,0 0 0</inkml:trace>
  <inkml:trace contextRef="#ctx0" brushRef="#br0">23673 3881 28100,'-16'-13'-1762,"-1"-4"0,-2-3 1,3 1-1853,5 3 3159,11 8 1,8 2-1,6 6 1</inkml:trace>
  <inkml:trace contextRef="#ctx0" brushRef="#br0">23517 4308 23471,'0'-8'-2719,"0"-5"0,0 5 1</inkml:trace>
  <inkml:trace contextRef="#ctx0" brushRef="#br0">15967 5843 16141,'28'-14'-407,"1"0"1,2-1-1,7 3 497,10 2 1,12 4 0,5 6 0</inkml:trace>
  <inkml:trace contextRef="#ctx0" brushRef="#br0">16834 3810 22390,'-57'-14'0</inkml:trace>
  <inkml:trace contextRef="#ctx0" brushRef="#br0">15683 2772 26380,'0'-28'-1694,"0"-5"0,0-1 0,0 3 0,1 2 0,2 6 247,2 4 1314,0 3 1,-5 5-1005,0 6 0,1 11 344,4 13 1,1 0-689,4-4 1230,3-1 0,-6 0 0,8 0 1,0 0-1,4 1-2228,5-1 2806,3 0 0,8 0 0,1 1 1</inkml:trace>
  <inkml:trace contextRef="#ctx0" brushRef="#br0">24071 3881 29370,'-14'-35'-8718,"4"10"7800,1-3 0,4 10 1,-4 2-1,-2 7 325,-2 3 959,5 1 0,2 6 0,6 4-1742,0 5 1,0 2 1110,0 3 1,6-1 0,2 0 0</inkml:trace>
  <inkml:trace contextRef="#ctx0" brushRef="#br0">23701 3568 31443,'0'-20'-4916,"0"-1"1,0-2 1880,0 4 0,2 11 3548,3 8 1,3 6 0,6 8-1</inkml:trace>
  <inkml:trace contextRef="#ctx0" brushRef="#br0">23517 3668 29985,'-29'-35'-1597,"2"0"1,5-3-1,8 7 1,8 6-1,7 7 1825,9 7 0,5 6 0,16 12 0,0 5-1030,2 6 263,0 1 0,-6 0 0,-3 0 369,-5-2 0,-3-1 1,-2-2-1</inkml:trace>
  <inkml:trace contextRef="#ctx0" brushRef="#br0">15640 2786 29681,'-33'-30'-1233,"0"-1"1,3-2 0,6 3 0,10 4 0,7 7 0,7 5 1663,5 5 0,8 1 0,7 5 0,1-2-16,-1 2 0,4 1 0,-5 2 0,-2 0 239,-1 0-728,-8 0 1,5 5 0,-4 0 0,4-1-1,1 1 1,0 1 0,2 1-495,3-1 0,-2 5-229,7-1 420,0-4 1,4 7 0,2-4 0,5 4 0,6 1 633,5 0 0,14 7 0,-2 1 0</inkml:trace>
  <inkml:trace contextRef="#ctx0" brushRef="#br0">23744 3881 29592,'-2'-30'-1967,"-2"-2"1,-4-1 0,-2 2 0,2 2 0,1 6 1313,-1 4 1,3 9-1,-3 7 1,0 6 509,0 7 0,-1-2 0,-5 1 1,-1 2 88,1 2 125,0-5 1,-5 3 0,-2-5 0,-1 0 0,-5 2 233,-4 0 1,-6-5-1,-5 4 1</inkml:trace>
  <inkml:trace contextRef="#ctx0" brushRef="#br0">15213 3142 26219,'0'-29'-2458,"-4"-4"0,-1 2 1,3 5-1,6 11 3365,5 8 0,4 6 1,2 1-1,3 0 135,1 0-1017,0 0 0,-10 4 1,1 1-1,-1 0 0,1 0 1,-2 1-543,-2 2-527,5-5 1549,-3 10-2352,0-12 4212,4 6-3007,-10-7 721,4 0 397,-6 0 374,0 0 848,0-7-3082,0 6 1315,0-6-800,0 7 1,0-1-771,0-4-257,0 3 1,0-2 1379,0 8 0,0 4 1,0 7-1</inkml:trace>
  <inkml:trace contextRef="#ctx0" brushRef="#br0">21014 2971 17825,'-34'-1'-219,"-4"-3"0,-5-2 0,-3 0 0,-3 0 186,-1 2 1,-3-4 0,-3 1 0</inkml:trace>
  <inkml:trace contextRef="#ctx0" brushRef="#br0">23886 2829 29862,'7'-55'-4916,"2"4"1,2 9 3684,-1 7 0,9 5 1,-4 1-1</inkml:trace>
  <inkml:trace contextRef="#ctx0" brushRef="#br0">23858 2730 29840,'-14'6'-2128,"-1"3"0,3 4-1919,2 1 3050,-2 7 1,8-4-1,-5 7 615,-2 1 0,-8 8 0,-3 4 0</inkml:trace>
  <inkml:trace contextRef="#ctx0" brushRef="#br0">23687 2843 29840,'0'-64'-9831,"0"0"8146,0 7 0,7 2 1,2 5-1,4 7 2276,1 8 0,0 18 1292,0 7 1,1 9 0,-1 6-1528,0 4 1,-5 10-629,1 5 0,-7 7 0,3 6 0,-1 2-285,0 5 1,0 2-517,-5-3 0,0 4 0,0 2 0,0 0 189,0 0 1,-7-8 577,-2-8 0,2-4 0,1-6 230,0-4 0,4-12 304,-2-12 1,4-6-576,4-18 0,10-2 0,9-12 0</inkml:trace>
  <inkml:trace contextRef="#ctx0" brushRef="#br0">22991 2374 32200,'14'-6'-1079,"2"-4"0,1-1 0,2 2 1,-2 4-1,-1 3 882,-2 2 0,-1 2 71,-4 3 1,-2-2 0,-9 5-483,-3-2 1,-3-1 0,-6-5 982,0 0 0,0 0 1,0 0-1,-2 0 117,-3 0 0,3-5-461,-3 0 0,-1-1 0,-1 3 0,1-3-561,-1-2 1,-4 3 557,1-4 0,-8-1 0,-2-4 0,-4-2-364,-7-3 1,-3 2 330,-9-7 1,-8 5 0,-6-3 0,32 11 0,-1 1 296,-2 2 0,0-1 1,-3-1-1,0 0-409,0 0 1,0 1 0,-3-1 0,0 1 0,0 1 0,-1 1 0,-2 0 0,-2-1 1,-4-2 0,0 1 0,3 1 1,-1 0 56,-2-1 0,1-1 0,0 0 0,-1-1 0,-1 1 0,-1 0 0,-1-1 0,-1 1 133,-2 0 1,-1 0 0,2-2 0,0 0-38,-5 2 0,1 1 1,1-1-1,0 0 0,2 1 1,0 0-1,0-1 1,0 0 87,-2-1 0,2 0 0,3 0 0,0-1-80,-4 0 1,0 1 0,4 0 0,0 1 0,-2 3 0,0 0 0,-1 0 0,0 0-47,-2 0 0,-1 0 0,-2 0 0,0 1 0,-3 1 0,0 0 0,0 3 0</inkml:trace>
  <inkml:trace contextRef="#ctx0" brushRef="#br0">15327 2573 27622,'-6'-14'-2747,"-4"-2"1,1 0 0,4 2-2699,10 6 6006,12 11 1,12 5 0,7 7 0</inkml:trace>
  <inkml:trace contextRef="#ctx0" brushRef="#br0">15512 2758 30225,'-27'-35'-6908,"7"8"7605,10 12 0,29 26 1,19 12-1</inkml:trace>
  <inkml:trace contextRef="#ctx0" brushRef="#br0">19109 4194 29672,'0'-22'-2458,"-5"-4"0,1 8 1,0 0-1,3 2-690,1 2 1917,0 0 1007,0 6 0,-2 2 0,-1 4 1,-3-1 764,-2-2 0,-2 0-176,-4 5 1,-2-4-1,-3-1 1,-4 0 459,-4-1 1,-8 3-924,-3-7 569,-3 7 0,-1-8 0,-1 6 0,0 2 1,1 0 1718,-1-2-1818,0 4 1,1-4 0,-1 8 0,0 3 0,1 2 2000,-1 3-2255,0-4 1,1 5 0,-1-2-1,0 2 1,1 3 0,-1-1 0,0-1 471,1-4 1,1 8-375,3-2 1,-3 2 0,4-1 0,-1 1-25,1 2 1,5 6-212,-1-1 0,3-2 0,3 2 0,2 1-186,1 2 0,5 1-3,-5 1 0,5-1 0,-3 1 1,2-1-239,2 1 1,2-6 180,2 1 1,5 0 0,-1 4 0,1 1-431,1-1 0,2 2 311,6 3 0,-5-1 0,0 6 0,2 0-484,1-2 1,2 5-533,0-3 1115,0 3 1,5 2 0,1-1 0,1 1 0,1 0 17,0-1 0,-4 6 1,6-1-1,1-1-384,1-2 0,3-6 431,-1 0 0,0-2 0,0 4 0,2-4 31,3-1 0,-2 3 267,7-5 1,0 6 0,4-2 0,2 1 69,4-1 0,-3-3-19,7 4 1,0-2 0,5 2 0,-1-5 400,1-3 1,4-3-82,1-3 0,5 1 0,-2-6 0,1-2 586,0-1 0,-4-7 1031,4 1-1640,6-7 1,-4 8-1,3-6 1,0-2 0,1-1-18,4-2 1,4 0-1,-3 0 1,0 0 220,1 0 1,-1 0-421,-2 0 1,1-5 0,1-1-1,-6-2 297,-2-3 0,-4-2-201,1-1 0,-6-2 0,1-1 0,-4-2-209,-5 1 1,-3 2-98,-7 2 0,4-2 0,-2-1 0,-4-2 0,1 2 0,-6-5 0,-2-2 0,1-1 0,-1-1 0,-1 3 0,-3-3 0,-5-5 0,-1-2 0,-5-7 0,0 4 0,-2-2-864,-2 0 0,0 5 388,0-5 1,0 0 0,0-5-1,0 1-375,0-1 0,0 0 386,0 1 1,5-6-1,-1-1 1,0 0-495,-3 0 0,4-3 659,0 5 0,-1-10 0,-4 5 0,-1 3-306,-4 3 0,2 4 502,-7-1 0,1 2 1,-5 3-1,-1 5 160,1 3 1,0 1 55,0 1 0,0 1 0,1 2 1,2 3-10,1 1 1,1-4-88,-5 1 1,1 2 0,2 0 0,2 0-181,-2 0 0,-4-2 168,-4-5 1,4 6-1,-6-1 1,2-1 157,0-2 1,-6 3 63,1 1 0,-1 0 0,0-2 0,1 3 227,-1 2 1,2 1-219,0 4 1,1 1-1,-4 0 1,4 1 190,2 4 1,-6-4-275,3 4 0,-4 1 0,-2 0 0,1 2 233,0 2 1,-6-2-186,1 1 1,-5 1 0,5 2 0,0-1 196,-2-2 0,5 0 578,-3 5-804,-3 0 0,6 0 1,-5 2-1,2 1 1,-2 3 824,-1 2-914,4-4 0,-9 8 0,5-4 0,-2 2 0,0-1 355,-2 2-390,6 2 1,-6-4 0,5 1 0,1-1-1,-1 1 503,3-1-545,2 1 1,2 4-1,-1 0 1,1 0-1,-1 2 1,1 1 0,0 2-6,-1-1 0,2 2-89,4-1 1,-4 7 0,3-3 0,-1 2-371,1-1 1,4 1 195,5-6 1,0 2-1,-3-4 1,1 2-218,4-1 1,-1-1-130,4 2 470,-2-3 1,-1 4-1,2-4 1,3 1 0,0 2-758,0-1 706,5 4 1,-8 0-1,5 6 1,-2 1 0,-1-1-12,1 1 1,-5 1 0,5 1 0,-1 4-198,-1 1 0,2-4-79,-1 1 395,-4-3 1,10-3-1,-5-2 1,2-1 0,3 1 62,1 2 0,2 2 0,0-1 0,0 0-240,0 1 0,6 1 101,4 3 0,1-1 0,0 4 1,-2 0-184,2 1 1,2-1-358,1 2 591,1 3 1,-1-11 0,0 5 0,2-2 0,1 0-105,2-1 256,0-2 1,0-2-1,2 1 1,-1-1 0,2 0 567,0 1-466,8-1 1,0-4-1,5-2 1,0 0 0,3-1-1,4-1 1,6-1 487,4 2 0,-2-5-298,3 3 0,-1-8 0,6-2 0,1 2 356,-2 2 0,1-4-316,-11 1 1,7-6 0,-2 4 0,2-1 423,-2-4 1,2-2-442,-7-1 1,1 0 0,-6 0 0,1 0 343,0 0 1,-1 0-604,1 0 1,-1-4-1,3-3 1,1-1-102,1-3 0,0 4 0,-4-3 0,0 2 0,1-5 0,0 2 0,-1 0 0,3-4 0,-9 5 0,-2-3 0,6-5 0,-4-1 0,-1 0 0,-3 0 0,-3 0 0,-3-7 0,-2 4 0,-3-1 0,-1-1 0,-4 2 0,-7-2 0,2-3 0,-5 5 0,4-6 0,-3-1 0,0 1 0,0-1-91,-5 1 1,8 0-1,-7-1 1,0-1 0,-3-2-451,-1-1 0,0-6 0,-1 1 0,-3-2-564,0 3 0,-7-5 762,1 5 1,-2-5 0,-3 1 0,1 3 48,0 5 1,0 2 116,-1-2 1,1 3 0,0-5 0,0 2-2,0-1 1,-2 1 134,-3 5 0,3-2 0,-3-2 0,3-3-163,2-1 0,-2 3 151,-3-5 1,4 5 0,-4-2-1,1 4 126,-1 4 0,3 3 266,-3 0-254,4 4 1,0 1 0,1 0 0,0 2 0,0 1 312,0 1-300,-1 1 1,1 0 0,0 0 0,1 0 0,2-1 141,2 1-170,-1 0 0,-4 0 1,-2 0-1,-1-1 0,-2 1 86,2 0 1,-6 0 0,0 1 0,-4 2 269,-2 2 1,1 1 504,0-2-819,-1-3 0,1 12 0,-1-5 0,1 1 0,-1 0 0,3 2 0,-1 1 270,-2 2 1,4 0-141,-8 0 0,3 0 1,1 0-1,-1 0 362,-3 0 0,3 0-554,-3 0 1,-2 0-1,0 0 1,1 0-49,-1 0 0,-3 2 0,5 3 0,-2-2 0,4 5 0,-4 0 0,-2 0 0,6 1 0,-2 5 0,3-1 0,1-2 0,-1-2 0,-3 2 0,5 2 0,-1 1 0,1 1 0,7-6 0,-4 1 0,3 1 0,0 1 0,0 2 0,4 1 0,-2 0 0,4 3 0,-2 2 0,-1 1 0,2 1 0,3-1-116,4-1 1,-5 5-1200,5-1 1077,-6 3 0,8 0 0,-6-2 0,0-1 1,1 1-1087,4 2 1262,-4-5 0,7 3 0,-5-4 0,3-1 1,0 2-1,2-1 0,-2 1-164,0 0 0,3-3-4,-4 5 0,6 0 0,-4 4 0,3 0-147,-1 1 1,-2 4 232,3 0 1,2 7-1,-3-4 1,2 0-245,-1-3 0,2 4-239,-3 1 511,4-4 1,1 6 0,0-7 0,0-1 0,0-2 10,0-2 0,-5 5 0,0-1 0,2-4-64,1-2 1,2-3-142,0 6 233,0-1 0,0-1 0,2-2 0,1-1 1,3 1-635,2 2 687,2 2 0,4-1 0,0-1 0,0-2 0,1-1 0,1 1 0,1 0 186,2-1 1,0-2 146,-5-3-163,7-3 0,-6 4 0,6-5 1,-2-1-1,1 0 542,2 0-507,2 1 1,0-1 0,0-2-1,1-1 1,2-1 944,1 1-861,7-5 1,-5 7-1,5-5 1,-2 1-1,2-1 802,1-1-923,2-3 0,6-2 0,0 1 1,2 2-1,-2-2 0,1-2 0,-4-1 461,-2 0 1,2-1-277,2-4 0,-2 4 0,-9-6 0,1 3 337,-2-1 0,-1-5-629,-1 6 1,-6-6 0,1 4 0,0-1-38,-2 1 0,5-3 0,-3 4 0,-2-6 0,0 3 0,0-1 0,0-1 0,2 1 0,4-6 0,-4 1 0,-2 0 0,0 0 0,0-1 0,-4 1 0,1 0 0,-4 0 0,0-5 0,-3 0 0,-1 0 0,-3 0 0,-2 0 0,-1 0-3,2-1 0,-6-1-387,4-3 0,-2-3 0,0 5 1,2-1-329,-2-1 1,0 0 374,2-4 1,-3 4-1,4 0 1,-1 1-280,-1 1 1,1-5 288,-5 3 0,0-1 0,0 0 0,0 1-238,0-1 0,0-2 382,0-2 0,-2 1 0,-1-1 0,-1 1-76,0 0 1,-3-1 140,-3 1 0,4-1 0,-1 2 1,3 2-285,-1 1 0,-6 2 286,1-1 1,2-3 0,-1 7 0,0 2-57,1 1 0,-5 7 823,4-1-538,2 1 0,-5-1 1,2 2 421,-3 2-1510,6 1 1,2 5-500,10 0 0,4 5 619,10 0 0,3 4 1188,7-4 1,-1 0 0,0-5-1</inkml:trace>
  <inkml:trace contextRef="#ctx0" brushRef="#br0">13322 4052 22387,'-14'0'-259,"0"-2"1,-2-1-1,-1-2-208,-2 2 0,5-3 1,4 1-1,-1 0 4,-1-1 267,-3 4 1,6-9 0,1 5-1,2-2-767,2-3 0,3 3 272,1-1 0,-5 4 659,0-5 0,-1 6 1,3-6-262,-2-1 1,-4-1 391,4-3 0,-5 1 1,6-2-1,-1-1 42,-1-2 1,4-5-115,-3 5 1,4-4 0,1 4-1,0 1-398,0 2 0,1 4 466,4 2 0,-2 4 0,7 9 441,1 7 1,-3 1-611,1 12 1,-4 3-1,4 5 1,2 4 82,2 1 1,1-2-74,1 3 1,-1-3-1,2 4 1,1 1 182,2 2 1,1-5-157,-1-2 0,-1-3 0,4-1 1,-3-1-6,-7-7 1,3-10 200,-6-2 1,-3-9 300,-1-1 1,-3-11-443,-2-8 1,0-7 0,0-1-1,0-6 6,0-4 0,-7-1 25,-2-4 0,-4-3 1,1 0-1,1-1 140,1 5 1,2-2-62,-1 5 0,-2 3 0,6 4 0,0 6-102,-1 6-132,4 3 0,-4 10 1,8 7-513,2 12 0,0 9 555,5 11 0,-1-1 1,3 7-1,-2 4-250,2 3 0,2 1 26,1-4 0,-4 1 1,-2 0-1,-2 0-229,-3-3 0,0-3 217,2 0 0,-3-8 1,2-8 126,-2-1 0,-4-10 532,-2-11 0,2-8 1,-3-11-1,4-6 68,1-7 0,0-4-90,0-7 0,0-1 0,0-3 0,0-4 328,0 0 1,0 3-411,0 5 1,0 5-1,0 2 1,0 2 732,0 8-984,0 10 0,1 13-55,4 12 1,3 7-210,6 12 1,-4 7-1,-1 1 1,1 2-266,-2 0 1,3-1 199,-7 0 1,6 5-1,-5-6 1,-2-1-298,-2-7 1,-1-1 521,0-8 276,-6 0 1,3-11-1,-5-5 1,0-6 400,0-7 1,0-9 0,-1-6 0,2-5-292,1-3 1,5-5-114,-4 5 1,3-5 0,2 5 0,0 3-18,0 4 0,0 1-284,0 6 1,2 2 0,3 7-1,4 6 315,4 2 0,-4 15-522,1 6 1,-1 6-1,5 5 1,-1 3-586,-4 5 1,-1 3 519,-3 2 0,-3-1 0,2-1 0,-2-3 25,-2-5 0,-5-4 818,0-5 1,-6-5 1072,2-10 0,-2-11-964,1-12 0,4-6 1,4-10-1,-1-2-587,-1-1 0,-1-7 321,5 3 0,0 0 0,1 1 0,3 3-114,0 6 1,7 5-515,-1 8 1,4 1-1,3 3 1,2 7-386,-1 6 1,2 12 10,-1 8-1,7 10 0,-11 2 0,4 5 0,-4-2 0,-4 1 102,-2 2 1,-6-3 0,2-3-1,-3-4 395,-2-4 1,-7-9 1419,-2-4-697,-10-6 0,3-8 0,-3-2 1,3-4-1,2-8 168,0-8 1,1-5 0,4-2 0,4 1-880,3-1 1,2 1 133,0 0 0,7 4 1,4 3-1,6 4-1935,7 4 2444,3 9 1,7-3 0,3 7 0</inkml:trace>
  <inkml:trace contextRef="#ctx0" brushRef="#br0">13692 4251 26846,'-9'-7'-1414,"-1"-2"0,1-4 0,-1 1 883,1 2 79,6 4 0,-4 7 0,7 4-1345,0 5 0,0-2 1644,0 1 0,13 0 0,3 6 1</inkml:trace>
  <inkml:trace contextRef="#ctx0" brushRef="#br0">13621 4379 24215,'-28'-29'-1445,"-1"-2"1,4 2 1648,6 7 1,9 11 0,18 8-1,7 6-763,0 7 0,3-3 0,1 3 670,4 1 0,4-5 0,2 1 1</inkml:trace>
  <inkml:trace contextRef="#ctx0" brushRef="#br0">12555 3625 22529,'1'-9'-1499,"2"-1"0,4 1 0,1 1 0,3 2 1895,1-1-247,-4 6 1,5-6-1,-4 7 1,4 0-1,1 0 1,0 0-1,1 0 1533,-1 0-509,-6 0-575,-2 0-655,-6 0 1,0-1 0,-1-2 0,-3-4-279,0-1 1,-6 4 0,4-6 330,-2-1 1,3-2-264,-4-1 0,6 0 0,-4 0 0,1-2-368,-4-3 0,-1 2 353,2-7 1,-5 5 0,1-5 0,-4-1-201,-1-2 1,1-1 214,-2-1 1,2-4 0,-6 0 0,0 1 173,-4 2 0,2 2 86,-9 0 1,4 1 0,0 1-1,-3 3-207,-5-3 1,-4 4 157,-6-1 0,-2 4 0,-9-3 0,-2-1 430,-6 1 1,-2 0-246,-2-1 0,32 10 0,0 0 0,-1 3 0,0 0 0,-3-1 0,-1 1-105,-3 0 0,-1 0 0,4 0 0,0 1 94,-4 1 1,1 1-1,0 1 1,-1 0-1,-1 0 1,0 1-1,-3 0 1,0 2 78,-2 0 1,-1 0-1,-2-2 1,0 0-204,5 3 0,0-1 0,-4 0 0,0 0 1,-1 1-1,0 1 0,-2-2 0,-1 0 24,2-1 1,0 0 0,-2 1 0,1 1 16,4-3 1,1 0 0,-2 2 0,0-1 0,-2-2 0,-1 0-1,-1 2 1,0-1 11,-2 0 1,1-1-1,-1 0 1,0 1 2,5 0 0,1 0 0,-3-1 0,-1 0 1,0 2-1,-1 0 0,0-1 0,0 0 118,1 0 1,0 1 0,-2 2-1,1 1-156,4-2 0,0 1 1,0 1-1,-1 0 0,-4 1 1,0 0-1,1 0 0,-1 0-136,1 0 0,1 0 0,-3 3 1,1-1 84,2 0 0,1 1 0,-2 2 0,-1 1 0,2-1 0,0-1 0,1 2 0,1 0 62,3-2 0,0 1 0,-1 1 0,3-1-7,5-3 1,1 1 0,1 2 0,0-1-1,0-1 1,0-1 0,2 0 0,0-1 14,1 0 0,1 0 0,-36-1-55,12 0 0,4 0 1,-2 0-1,0 0 24,4 0 0,0 4 0,5 1 0,4-2 0,-1-1 0,-1-2 0</inkml:trace>
  <inkml:trace contextRef="#ctx0" brushRef="#br0">15882 171 19305,'-15'-15'-845,"3"1"0,1 2 1,3 0-1,2 3 1,4 0 1494,5 1 1,0-3 0,7 6 0,1 2-1,1 1 1,3 2 0,0 2-549,4 2 1,-1 4 0,5 8 0,4 3-1,3 5 1,7 4-340,4 5 1,0 5-1,9 8 35,-1 1 0,3 9 1,-3-1-1,0 7 1,-1 1-260,-7 0 1,-5-9-131,-7-12 409,-14 1 0,-2-18 0,-13 2 1,-3-5-1,-8-6 1521,-13-5-1341,-9 2 0,-11-12 0,-4 4 1,-2-3-1,-2-2 15,0 0 0,6-8 0,-3-5 18,0-4 0,11-9 0,0 3 25,6-4 1,12-6 0,4-2-1,7 0 153,2 0 1,10 4 160,12 7-222,5-3 1,17 10 0,5-4 0,9 4 0,6 4-809,4 1 0,4 5 0,6 3-70,0 2 0,-6 2 0,-5 2-609,-6 2 0,-13 11 1276,-13 8 1,1 4 0,-7 2 0</inkml:trace>
  <inkml:trace contextRef="#ctx0" brushRef="#br0">17090 284 13979,'0'-28'-402,"0"-1"1,0 1 0,0 1 0,-1 3 0,-3 6 1771,0 2-938,-1 2 1,5 4 0,0 4-1,0 4 1,0 8 0,2 7 68,2 6 0,4 5 0,6 9 0,1 5-489,-1 3 1,0 3 0,0 4 0,0 4-395,1 3 1,-3 7-32,-2-1 0,2-4 0,-4-5 0,0-1-580,-3-6 1,-3 4 0,-2-15-147,0-9 1173,0-12 0,0-21 0,0-16 0,0-11 328,0-6 1,0-8 740,0-3-766,6-3 0,2-2 0,8 2 1,1 2-1,3 4 299,3 1 0,-4 11 0,4 4 0,1 12-112,-2 10 0,5 8-494,-3 13 1,-2 6 0,0 14 0,-2 3-489,-2 5 1,-2 4-788,-2 6 735,0-4 1,-6 6 0,-2-4 0,-1 3 489,0 2 1,-1 1-1,-4 5 1</inkml:trace>
  <inkml:trace contextRef="#ctx0" brushRef="#br0">18512 640 12926,'2'-22'-11,"1"3"1,3 3 0,0 2 0,1-1 0,-3 3 0,1 1 2068,0 1 0,-2 9-2081,-8 1 0,-4 3 0,-10 9 0,-5 6-39,-3 2 0,-7-1 0,-6 7 3,-6 4 1,-11 0-1,-9 9-52,32-17 0,-2 0-3,-5 2 0,-1 1 1,-2 4-1,-1 1 0,-6 0 1,-2 1-1,-2 2 1,-1 1-1,-1 0 0,-1 1-53,-1 1 1,0-1-1,-3 1 1,0-1 0,2 1-1,0-1-14,-1 1 0,1 0 1,7-4-1,1 0 1,3-1-1,1-2 140,4-1 0,2-2 1,3-1-1,1-1 1,3-2-1,0-1 206,-31 21 1,15-5-1,13-6-340,7-5 313,15 0 0,-3-15 0,11 4 0,0-3-245,4 1 0,4-4 0,4-1-534,6-1 1,2 2 65,3-4 0,-6 4 0,1-4 0,1 0 532,1 1 0,3 2 0,-1 6 0</inkml:trace>
  <inkml:trace contextRef="#ctx0" brushRef="#br0">17346 1663 8331,'-9'-14'461,"-1"0"1,2 0-1,-1-1 1,2 1 1390,1 0-1605,5 6 0,-4 2 1,10 6-1,4 0 1,5 0-1,5 0 0,6 1 1,7 4-1,6 5 1064,3 2-1355,8 9 1,3-4 0,8 7-1,3 3 1,2 3 0,1 4-69,-1 3 1,-2-4 0,-6 3-58,0-1 1,-11 5-1,-7-4-182,-7 0 1,-13-1-1,-16-7-279,-6 1 551,-11-7 1,-16 3 0,-13-6-1,-7-1 1,-7-3 236,-5 0 0,2-8 1,-5-2 91,2-3 0,6-5 1,7-5-13,1-7 0,6-8 0,8-2 191,5-7 1,7 2-1,13-3-172,5 3 1,5 1 0,8 2-987,11 4 1,5-1-1,15 8-183,6 4 1,4 2 0,9 1-1558,4 4 2469,-4 3 0,12-4 0,-6-2 0</inkml:trace>
  <inkml:trace contextRef="#ctx0" brushRef="#br0">18484 1024 10298,'-15'-27'-107,"3"3"1,1 7 0,1 4-1,-1 5 1,-2 5 2215,-1 9-1889,0 9 0,0 19 0,0 7 0,-1 8 0,3 10 1,2 2-1,5 4 0,5 0 0,7 4 472,7 6-610,7-3 0,13-1 1,4-11-1,5-7 1,4-11-1,4-10 1,1-12 666,0-10 0,-6-10-551,1-10 0,-7-6 0,-5-14 0,-4-3-230,-4-5 0,-2-3 434,4-1-464,-7 5 0,5 3 1,-5 5-1</inkml:trace>
  <inkml:trace contextRef="#ctx0" brushRef="#br0">24697 5331 19612,'-15'-27'-463,"1"4"1,0 4-1,1 3 1,4 2-1,3 1 1,1 5-281,0 8 1,2 6 0,6 9 0,3 0 0,1 3 622,-1 1 0,5 6 0,-3-3 0</inkml:trace>
  <inkml:trace contextRef="#ctx0" brushRef="#br0">14787 3611 27274,'14'-14'-1484,"0"0"1</inkml:trace>
  <inkml:trace contextRef="#ctx0" brushRef="#br0">22735 11402 24624,'-7'-21'-694,"6"5"1,-1-3 0,10 5 0,11 3 0,8 3 2996,6 2-1926,3 1 0,9 0 0,0 1 0,4 0 0,2 1 1,3 0-1,-1-2 0,1 1 0,-2-1 0,2 0 1,1 2-17,2 1 1,-5 2-1,-1 0 1,-2 0-1226,-3 0 0,-2 0 1,-3 0-1,-3 0-595,-5 0 1,-5 7 23,-4 2 1,-10 9 992,-9 1 1,-16 6 0,-5-3 0</inkml:trace>
  <inkml:trace contextRef="#ctx0" brushRef="#br0">23133 11586 10909,'-57'0'-290,"2"0"1408,2 0 1,17 0-1,16 0 203,12 0 0,11 0-797,16 0 1,4 0 0,11 0 0,4 0 160,3 0 0,3 0-648,3 0 1,4-4 0,6-1 0,-2 2-816,-3 1 0,-1 2 643,-4 0-2276,4 0 1,-1 0 2397,-2 0 0,2-6 0,1-2 0</inkml:trace>
  <inkml:trace contextRef="#ctx0" brushRef="#br0">24313 11245 9588,'-14'0'-572,"4"-1"0,1-3 744,-2 0 1,3-3 420,-2 3 1,9 2 0,1-3 0,9 4-191,8 1 1,6 0 0,7 0-1,1-2-39,2-3 0,7 4-425,-2-4 98,3-3 0,3 7 0,2-4 0,1 2 1,-2 0-432,-6-2 1,0 0-1,-5 5 1,-4 0-400,-5 0 1,-6 2-1,-11 2-182,-8 6 0,-13 3 652,-11 1 0,-9 0 1,-6-1-1,-5-1 277,-4 2 0,1-7 14,4 7 1,0-5 0,2 3 0,3-5 293,5 0 1,10 2 618,4-4 1,11 0 640,8-5 0,8 0-1027,11 0 1,4 0 0,9-2 0,3-1-23,1-2 1,-4-4-531,1 4 1,-3 0 0,-3 4 0,-2-2-130,-1-2 1,-7 0 185,2 5 0,3 0 0,0 0 0</inkml:trace>
  <inkml:trace contextRef="#ctx0" brushRef="#br0">25934 8132 8479,'0'-14'-422,"0"-1"1,0 1 667,0 0 1,0 0 0,0-1 0,0 1-1,0 0 566,0 0-692,0 0 1,0 4 0,0 1 0,0-2 0,1-2 503,4-1 1,-3 0 95,2-1-349,-2 1 0,-2 5 464,0-1-608,0 1 0,-7 1 0,0 5 19,-1 6 0,-3 6-134,6 10 0,-5 3 1,6 8-1,-1 4-107,-1 3 1,4 6-67,-3 4 0,4-1 0,1 6 0,0 4-128,0 4 1,-2-3 39,-3-1 0,4 0 0,-4-10 0,2-4 65,-2-2 1,2-10 241,-6-2 1,4-7-1,-3-10 491,2-2-546,-5-6 1,3 4 0,-7-7 21,1 0 0,5-5-62,-1 0 0,6-6 0,-4 2 1,0-4 73,0-1 0,3-2-66,-4-3 1,5 3 0,-2-3-1,1 4 247,1 0 0,-1 1 235,5 0-311,0 0 0,1 6-143,4 3 1,-2 5-1,7 5 1,-1 4 16,-1 4 0,5 3-318,-4 3 0,-1-4 0,2 4 0,-1-3-158,-1-2 0,5 1 439,-4-1 0,5-6 0,4-4-148,1-2 0,1-4-324,-1-2 1,-1-4 0,5-6 0,3-1-1005,0 1 1397,3 0 0,-1 6 0,1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26829 7606 15289,'0'-21'-219,"0"4"0,0-5 1,0 1-1,0 4 1,0 1 671,0 2 0,0 0 0,0-1 0,0 1 0,0 0 906,0 0 0,0 0 82,0-1-1314,0 7 0,-1 2 0,-2 8 0,-4 2 0,1 6 715,0 3 1,-5 7-152,1 4-542,4 3 1,-7 3 0,5 1 0,-1 6 0,-1 2 111,-1 5 1,0 8-1,0-1 1,3 3-75,2 3 1,-4-2-138,6 11 1,-1-1-1,5 1 1,0-3 95,0 1 1,0-6 50,0 4 1,0-12-1,2-6 1,2-6-313,6-3 0,-2-2 41,1-4 63,-6-7 1,5-2 0,-5-5 0,2-1 0,0 0 0,0 0 0,-1 0-659,-1 1 50,-1-1 0,-2 0-666,0 0 801,-6-6 1,3-1-1,-7-7-397,-1 0 0,-2-7 138,-1-2 0,3-4 0,-2-3 1,-2-3-399,-1-4 0,0 1 971,2-2 1,0 0 0,-1-4 0,3-1 76,2 1 1,-1 4 394,6 0 1,-4 6 0,4-5 1396,2 3-40,2 1-984,1 5 0,1 7 1,4 7-1,6 8 0,5 5 1,3 3 545,-2 3 0,4-2-1073,-2 7 1,4-2 0,-2 3 0,-1-1-553,1 1 1,3-3 219,-6 2-168,1 0 1,-4-1 0,-1-2 0,-1-4 0,-2-6 5,-2-3 0,-1-5 0,3-7 1,-2-7 410,3-7 0,0-4-425,2-6 1,5 1-1,2 1 1,1 3-3203,3-3 3809,2 6 0,8-1 0,1 7 0</inkml:trace>
  <inkml:trace contextRef="#ctx0" brushRef="#br0">28948 8814 12908,'-14'-5'-675,"-1"1"0,1-1 0,0 0 824,0 0 417,6 1 1,-5 4 0,5-2 290,0-3 0,-4 4-313,2-4 1,2-1-382,-1 1 0,4-4 0,-3 2 0,2-1 104,3-3 1,1-1-228,2-3 0,0 0 0,0-4 0,0-5 211,0-3 0,2-1-148,2-1 1,0 1-1,5-1 1,2 1 138,2 0 0,1-1-227,0 1 0,5 6 0,2 1 0,1 2-95,3 0 0,4 5 140,4 4 0,3 3 1,8-3-1,5 5-10,8 4 1,3 1 20,11 0 0,-1 4 0,-30-1 1,2 1-1,0-1 0,0 2 48,0 0 0,-1 1 0,1-1 0,0 1-9,34 3 1,-3 2 0,2-4 0,-3-1 148,-6 0 1,-3-1-151,-6-5 1,-2 5-1,-3 0 1,-4-2 89,-4-2 1,-8-1-174,-3 0 0,-7 0 0,-3 0 1,1 0-52,-2 0 1,4 0 25,-7 0 0,1-4 0,-1-1 0,3 2-187,0 1 1,-1 2 287,-7 0 1,0-2 319,0-2 752,-6 2-938,-1-10 1,-9 10-252,-3-3 0,-3 4 0,-6 2-180,0 4 1,1 3 45,4 6 0,-4 2 0,5 1 1,-1 4-330,-1 1 0,6 2 315,-6 4 1,7 0 0,-3 2 0,1 2-225,0 1 0,0 0 42,5-4 1,0-6 0,0 1 0,0 0-318,0-2 0,2-1 140,3-7-228,-4 0 1,12 0 0,-4-1-1,6-2 767,4-2 0,3 1 0,6 4 0</inkml:trace>
  <inkml:trace contextRef="#ctx0" brushRef="#br0">22152 8459 20384,'-29'28'54,"1"1"1,-7 5-1,-1 3 1</inkml:trace>
  <inkml:trace contextRef="#ctx0" brushRef="#br0">22479 8174 18808,'0'-41'-887,"-2"3"1,-1 5 0,-2 3-1,2 2 1,1 1 746,2 3 1,-6 4-1,-3 7 1,-4 7 785,-1 11 1,4 6 0,-1 17 0,-1 5-586,-1 2 0,-4 11 0,9-2 0,-2 3-84,1 2 0,6 3 0,-2-4 0,3-2-532,2-2 1,2-3 151,3-3 1,3 1-1,6-7 1,2-7-757,2-9 1,-2-8 1167,3-8 1,-3-2 0,-2-2-1,-1-7 344,-4-7 0,-1-6-374,-3-9 0,-3 3 1,2-4-1,-2 0 538,-2 1 1,0 5-6,0 4 1,0 7-219,0-2 0,5 11-129,-1 8 1,6 8 0,-4 12 0,1 7-329,-1 5 1,0 7-395,-1-1 0,-4 2 0,4-2 0,-3-5-530,-2-3 0,0-8 764,0-3 1,6-10 0,5-6 611,7-6 1,10-11 0,8-8 0</inkml:trace>
  <inkml:trace contextRef="#ctx0" brushRef="#br0">18967 4407 22348,'1'-22'-634,"3"3"0,2 3 0,2 2 1,1-2-1,1 0 0,-2 1 0,0 2 1,-2 0 413,0 1 1,4 2 0,-6 1-209,0-2 101,-3 4 1,-1-1 0,-1 5 0,-4-1 0,-5 0 0,-2 3 1200,-2 1-765,-7-6 1,4 4 0,-7-3 0,-1 4 0,-2 1 0,-2 0 0,-1 0 221,-3 0 1,3 1-340,-3 4 0,-3-2 0,-1 7 0,-1 1 437,1 1 1,-1 2-244,-5 1 0,0 4 1,1 0-1,-1 0 190,0 1 1,2 1 87,3 2 0,-3 9 0,5-2 0,0 5-486,2 4 1,6 9-141,4 4 1,1 8 0,8 1 0,7 1-422,5 1 1,3 5 300,0 13 0,7-2 0,-3-36 1,3 0-1,1-1 0,1-1-362,2 0 0,2 0 0,2-2 0,3-1 344,0 1 1,2-2 0,27 28 0,5-8 0,5-10-44,5-8 1,3-5 401,6-11 1,1-8-1,1-12 1,0-8 555,-4-9 0,-1-13-346,3-11 0,-11-5 0,-3-2 0,-3-6 269,-4-4 0,1-1-405,-26 24 1,-3-2-1,16-32 1,-18 30 0,-2-1-1,-2 0 1,-2-2 78,-2-1 1,0 0 0,1-3 0,-1 0-206,-2-1 0,-1-2 0,-2 3 0,-1-1 1,-3-1-1,-1-1 0,-2 1 0,0 1-133,-2 2 0,-1-1 0,-3 1 0,-2 2-47,-16-31 0,-16 19 0,-7 11 0,-7 14-63,-3 13 1,-7 6 156,-7 8 0,4 3 1,-4 6-1,2 12-302,-1 9 1,5 6 258,4 7 1,10 4 121,8 1 0,2 10 0,11-1 0,8 1 0,8 1 0</inkml:trace>
  <inkml:trace contextRef="#ctx0" brushRef="#br0">25223 4706 15977,'0'-26'-736,"0"0"0,0 0 0,1 4 1,4 5-1,3 1 123,0 3 701,-2 9 0,-9-1 1,-6 10-1,-10 4 0,-8 2 1,-8 2-1,-8-1 95,-7 4 0,-10 2 0,-3-4 1,-2 0-193,-3 0 1,-2-1-1,-1-2 1,2-3 164,2-2 0,17-1 41,12-5 1,13-5-1,7-1 1,9-2-393,9-3 1,12 0 286,12 1 0,16-1 1,7 7-1,8 0 4,7 3 1,-2 1-49,6 0 0,-4 5 0,1 1 0,-3 2 182,-5 3 0,-14 1 66,-3 3 1,-8-1 0,-7 0-44,-9 0 0,-19-6-122,-14-3 0,-8-3 0,-6-2 0,-5 0 110,-3 0 1,3 0-1488,0 0 1237,7 0 1,-10 6 0,4 2 0</inkml:trace>
  <inkml:trace contextRef="#ctx0" brushRef="#br0">14915 2374 27962,'-10'-49'-1225,"2"-1"0,2-1 0,3 4 0,1 4 0,2 7 0,0 6 338,0 4 0,0 9 0,0-2 1,-1 5 693,-4 4 0,2-1 1,-7 5-1,-2-2 1,-4-1-1,-5 1 612,-1 3 1,-1 3-1,-6 2 1,-1 0 5,-3 0 1,-2 2 0,-6 3 0,0 6 29,-3 6 0,-8 5-415,0 7 1,1-1-1,-1 2 1,-2 2-710,-1 1 0,1 8 998,-3 2 0,10-1 0,-7 7 0,5 0 184,2 3 1,-2 5-537,2 5 1,9 3-1,0 6 1,8 1-439,6 4 1,13-36-1,1 1 169,3 4 1,0 0 0,3-3 0,0 1 0,2 1 0,1 1 0,2-3 0,1 1-289,2 0 1,2 1-1,3 3 1,2 0 394,3 1 0,1-1 0,2-3 0,2-2 0,4-1 0,3-2 1,2-1-1,1-2-26,2 1 0,3-3 0,1 0 0,2-3 202,3 1 1,1-2 0,-4-6-1,2-2 1,3-2 0,1-2-1,-1-3 1,0 0 281,-1-3 0,2-1 0,2-2 0,1-4-34,2-1 0,-1-3 0,-3 0 0,-1-2 0,0-1 0,-1-2 1,0-2-1,-2-2 387,0-2 0,-1-2 1,3-5-1,-2-1-360,-1-3 1,-2-1-1,-1-1 1,-2-1 0,-3-3-1,-2-2 1,23-26 345,-9-3 1,-22 24 0,-1-2-467,-3-1 1,-1-2 0,9-36 0,-16 30 0,-2 0 0,-2-2 0,-1-1-48,0-3 1,-1 1 0,-1-1-1,0-1-241,-1-3 0,-2 1 0,2 5 0,-2 2 0,1 0 0,-1 2 0,-4-31-1163,-4 19 1,-9 15 48,-1 18 1,-6 13 0,1 16 1255,-2 12 0,2 13 0,0 3 0,0 0 0</inkml:trace>
  <inkml:trace contextRef="#ctx0" brushRef="#br0">15811 4293 18084,'0'-33'-831,"0"-2"0,-2 1 1,-1-3-1,-2 3 1,0-1-1,1 2-100,-1-2 1082,0 5 0,4 1 0,-4 12 0,-3 8 0,0 10 0,3 12 654,4 9-849,1 11 1,0 5-1,0 9 1,0 6 0,1 2-1,2 2 1,2 1-300,-2 4 1,0 1 74,2 3 0,-3-3 0,3-6 1,-4 2-561,-1 2 0,0-10 770,0-4 0,0-10 0,0-14 0,-1-5 275,-4-7 0,-2-11 146,-2-10 1,-2-15 0,5-8 0,-1-8 113,1-7 1,-3-1-44,4-3 1,-5-1-1,6 7 1,0 3 66,3 4 1,1 9-494,0 1 0,0 7 0,1 9 0,4 4-94,5 4 1,-2 7-373,1 7 1,0 7 0,4 13 0,-2 1-970,-1 3 0,-6 1-634,6 4 2050,-7 3 0,10-4 1,-5 5-1</inkml:trace>
  <inkml:trace contextRef="#ctx0" brushRef="#br0">9014 3966 17603,'-22'-26'-841,"3"0"1,4 4 0,0 3 0,1 7-1,0 5 1043,0 6 1,0 5 0,-2 3 0,0 1 504,2 3-765,-4 1 1,10 9 0,-6 1 0</inkml:trace>
  <inkml:trace contextRef="#ctx0" brushRef="#br0">9157 5374 16467,'-15'-22'-700,"3"3"1,1 5-1,3 2 1180,2 3 1,2 0-83,9-6-270,-3 7-1159,4 2 847,-6 6 0,2 2-1183,2 2 375,-2 4 0,9 7 982,-6-1 1,6 0-1,-3 0 1</inkml:trace>
  <inkml:trace contextRef="#ctx0" brushRef="#br0">8872 7023 8512,'-9'-14'-105,"1"-2"1,2-1-1,2-4 233,3-1 0,9 9 1,4-1-1,6 3 0,-1 1 1,-1 1 901,-2-2 0,0 5 609,1 1-649,-1 3-275,0 2 0,-8 2-224,-6 3 0,-1-4-346,-9 4 0,6-3 0,-4-1-42,1 4-112,-4-4 0,3 7-488,-6-3 440,6-3 34,-4 4-544,4-6 0,-2 0-924,1 0-442,6 0-1103,-4 0 2008,7 0 1028,7 6 0,1-4 0,6 4 0</inkml:trace>
  <inkml:trace contextRef="#ctx0" brushRef="#br0">18256 5630 16107,'-14'-57'-210,"-5"6"0,0 5 0,3 9 0,3 8 1052,4 9 0,7 10 1,1 7-1,6 6-754,2 7 0,-2 2 0,3 2 1,-2 1-3,-2-1-47,-3 0 1,4 5 0,0 0 0,-2 0-1,-2 0 1,-1 0 0,0-2-56,0-1 1,-1-3 412,-4-4-923,3 4-1632,-4-5 903,6 0 1,6-2 1384,4-6 1,9 0-1,3 0 1</inkml:trace>
  <inkml:trace contextRef="#ctx0" brushRef="#br0">7877 6696 23964,'-14'39'-632,"0"1"1,-8 26 0,4-10 0,5-7 0,6-8 0,0-7 0,4-4 0,2-3 138,1-3 0,0-4 1,0-5-1,0-1 1,0 0-26,0 0 1,0-7-1,1-7 1,2-10 540,2-7 1,12-12 0,-1-7 0</inkml:trace>
  <inkml:trace contextRef="#ctx0" brushRef="#br0">26431 14330 8361,'0'-57'92,"5"0"1,0 2-1,-2 3 1,-2 5-1,1 4 1,1 5-1,2 6 1116,-2 7 1,3 5 449,-1 5-1495,0 8 1,-5 8 0,0 13 0,-2 10 1,-2 8 1,-4 9 0,-8 8 0,-3 3 7,-5 6 1,-3-1 118,-1 5-375,-1 2 1,1 0 0,0 2 0,-1-4 0,2-4 0,4-3 0,5-3-482,7-4 384,5-10 210,19-10 0,4-15 0,16-13 0,7-11 1,7-10-1,8-7 0,5-4-174,0-3 1,3 4-1,-1-5 1,-2 1-831,-1 3 0,-7 7-862,0 1 1363,0 7 0,-6-2 1,-5 8 472,-5 1 0,-9 1 0,-6-5 0</inkml:trace>
  <inkml:trace contextRef="#ctx0" brushRef="#br0">27057 14373 8355,'-14'-14'-6,"-1"-1"1211,1 1 1,5 6 0,-1 5-300,-1 6 1,0 10-823,2 6 0,-4 6 1,2 0-1,-3 5-60,-1 4 0,-2-1-128,8-5 1,2 1 0,1-1-1,1 0-607,0 1 0,2-9-196,8-5 779,3-7 0,8-10 0,3-3 0,4-6 1,4-8 577,2-9 0,-1-2 1,-1-7-1,-3 1 260,-5 0 0,1 4-315,-1-1 0,0-2 0,-5 2 0,-1 3 257,-4 5 1,-1 4-1478,-3 7 1,-2 1-1153,7 4 0,-7 4 592,2 10 0,3 3 1385,1 6 0,4 0 0,1 1 0</inkml:trace>
  <inkml:trace contextRef="#ctx0" brushRef="#br0">27341 14302 8278,'-27'0'572,"4"0"1,-3 4 807,7 1 1,2 6-1118,8-1 1,2-1 0,7 4 0,0 3-99,0-1 0,11 1-514,3-2 1,10 1 0,-2-3 0,2-1-556,0-1 1,-1-7 508,6 2 1,-1-4 0,-1-2 0,-2-2-67,-1-2 1,-7-6 707,2 1 0,-8-2 1,-3-3 1762,-1 1 485,-3 6-2023,-4 2 0,-6 8 1,-2 2-1,-1 6 1,-1 4-531,-1 5 0,3 2 0,0 4 0,0-2-554,1 3 0,3-1-184,0-1 1,2-4 795,2-6 0,0 1 0,0-1 0</inkml:trace>
  <inkml:trace contextRef="#ctx0" brushRef="#br0">27981 14174 8174,'-6'9'993,"-2"1"-88,0 1 1,-5 1 0,4 4 0,-4 2-79,-1 1 0,0 6-798,-1-1 1,1 1 0,0 0 0,0-1-280,0 1 0,1-4-238,3-2 0,4-8 0,9-4 75,7 0 1,6-2 226,12-5 1,0-5 0,2 0-1,2 2-185,1 1 0,-1-2-44,-8-1 1,1 0 414,-6 5 0,0 6 0,-5 2 0</inkml:trace>
  <inkml:trace contextRef="#ctx0" brushRef="#br0">28464 14231 8089,'-22'-7'484,"-3"1"1,6-3 0,2 4 482,1 3 1,2 5 0,1 5-396,4 6 0,2 10-1078,7 0 0,0-2 0,0 2 506,0 1 0,7 2 0,0 1 0</inkml:trace>
  <inkml:trace contextRef="#ctx0" brushRef="#br0">29218 14458 8226,'-14'-1'615,"1"-4"0,4-5 1,5-1-1,9 2 200,9 4 0,7 2 0,7 0 0,1-2 1,-1 2-1,2 1-698,3 2 1,-3 0 0,4 0-1,-6 0-974,-4 0 1,1 7 0,-6 2-1,-3 4-567,-5 1 1,-5 2 751,-6 3 1,-8 3 0,-6 8 0,-10 1 213,-7 3 0,-1-1 487,-6-5 1,8-1-1,0-3 1,6-5 990,4-4 1,6-2-71,4-3 1,9-4-1,2-6 1,13-2 481,13-2 1,3-4-1669,8-7 1,0 1-1,5 0 236,-1 0 0,1-7 0,0-1 0</inkml:trace>
  <inkml:trace contextRef="#ctx0" brushRef="#br0">30611 14401 8148,'-4'-16'650,"-3"-1"0,-1-2 1,-3 3 518,-1 5 0,2 7 0,2 10 0,2 8-1020,3 8 1,-4 7 0,1 4 0,0 6 0,-2 5 0,2 4-204,-1-2 0,1-1 0,3 1 0,-2 2-650,2-3 1,8-7 168,4-4 0,5-6 0,5-6 0,5-8 407,3-7 1,1-9 129,1-7 246,-1-7 1,-1-13 0,-2-1 0,-3-4 0,-1-7 728,-4-5 1,-3-2-1,-4 6 1,-4-3 179,1-2 0,-6 9-514,4 0-555,-10 7 1,2 9 0,-6 1 0,-3 4-166,0 2-316,-2 4 1,-1 11 0,1 2-3684,0 3 2587,6 3 1,2 1-1,6 1 1489,0 1 0,0 1 0,0 2 0</inkml:trace>
  <inkml:trace contextRef="#ctx0" brushRef="#br0">31294 14501 8151,'0'-16'0,"0"-1"0,0-2 1140,0 1 1,0 7-1,-2 3 589,-3 2 0,2 4-1412,-6 12 0,-5 1 1,-5 13-1,0 2-472,-2 6 0,5 3-104,-3 3 0,4 3 0,2-3 0,2 1-62,1-1 0,7 2-64,-2-7 1,5-2 0,5-7 0,6-7-142,7-6 1,4-4 584,6-7 1,1-7 0,1-4 0,1-6 737,2-7 0,4-7-422,-9-2 0,2-5 0,-11 3 0,-1 0 731,-3 0 0,-7-2-886,-3 3 0,-3 1 1,-2 6-1,-2 4-604,-3 4 1,-7 4-249,-7 6 0,0-2 0,4 6-3576,1 2 1691,0 8 2517,0 3 0,6 6 0,2 0 0</inkml:trace>
  <inkml:trace contextRef="#ctx0" brushRef="#br0">30313 14728 8021,'-15'-6'-172,"6"3"0,-1-7 1874,-1-1 0,4 5-655,-3 1 1,7 10-1,-2 4-410,4 4 0,2-4 1,2 1-143,2 1 0,1 0-660,-1-1 0,-3-3 1,4-3-1,-1 2-1412,-1 2 0,3-5 225,-2 2 1352,2 3 0,8-7 0,-1 6 0</inkml:trace>
  <inkml:trace contextRef="#ctx0" brushRef="#br0">29986 14558 8036,'8'-29'154,"-4"1"1,-2 1 0,-2 3 0,0 5 0,0 3 0,0 2 521,0 0 0,-2 6 0,-2 3 1,-6 5-1,-3 5-191,-1 5 1,-5 9-1,0 6 1,0 5-433,-1 3 1,4 6-1,-1-2 1,4 1-363,4 0 0,5-5-243,0 5 304,2-7 1,4 2-1,4-9 1,8-5-1,8-5-202,5-4 0,6-4 0,2-7 1,0-6 689,0-7 0,-2-6-78,-5-9 82,-6 1 0,-3-1 0,-9 1 1,-7 1-1,-6 2 115,-7 1 0,-4 7 0,-3-2 0,-4 4-537,-1 6 1,0 3-495,-2 6 0,4 0 0,7 3 672,4 6 0,-4 1 0,5 10 0</inkml:trace>
  <inkml:trace contextRef="#ctx0" brushRef="#br0">31834 14529 7976,'9'-27'122,"-1"2"1,0 3-1,-1 1 1,0 4-1,0 1 4562,-1 2-1952,-1 6-2333,-5 2 1,5 7 0,-1 6 0,-1 7 0,-1 8-1,-2 5 1,0 3 498,0 3 0,0 3 0,0 7 1,0 1-426,0 4 1,-2-4-443,-2 3 0,2-2 0,-4-3 1,1 1-325,0-1 0,1-5-586,4-4 1,0-3 0,0-2 0,0 1-4667,0-1 5545,0-6 0,-7-1 0,-1-7 0</inkml:trace>
  <inkml:trace contextRef="#ctx0" brushRef="#br0">30000 15396 8058,'-14'-6'-1,"-1"4"1,3-4 0,1 1 33,1 1 0,7 1 0,-2 7 1,4 6-1,2 2 265,4 3 1,-2 4-1,5 0 1,0-2-129,0-1 0,1-2 0,7 0 1,2 0-190,1 1 1,7-1-1,1-2 1,8-1-304,6-1 1,0-7 15,11 2 0,7-4 0,9-1 0,6 0-49,7 0 0,-39 0 1,1-1 271,2-1 1,0-1 0,1 0 0,1-2-1,1-2 1,0-2 0,-1 1 0,-2-1-38,-2 0 0,-1-1 0,34-15 390,0 1 0,-6 2 1,-9 0-1,-12 1 292,-13 4 0,-9 6 480,-12 1-1138,-8 7 1,-7-3 95,-9 6 0,-4-6 0,-1-2 0</inkml:trace>
  <inkml:trace contextRef="#ctx0" brushRef="#br0">18299 15311 7986,'4'-16'152,"1"-1"0,-2-2 0,-1 0 0,-1 0 0,3 0 0,0 2 1297,0 1 1,-3 6-1,-1 6-1116,0 7 1,-5 8-1,-1 19 1,-2 3-295,-3 5 0,3 5 1,-1 2-1,-1 4-540,2 2 1,-4-5-764,2 1 972,4-3 0,-5-6 0,6-3 0,2-3 0,1-7 32,2-3 0,7-9 0,2-10 0,4-8 538,1-9 0,7-7-96,2-7 0,3-5 0,-1 0 0,-1 1 549,1 2 1,-3 8-456,2 3 1,-7 9 0,4 6 0,-3 2-61,1 2 0,0 0-143,-4 0 1,-6 6 0,-1 4-1,0 3-91,0 1 204,-5 0 0,10-1 253,-4-4 0,-1-9-272,1-9 0,-4-9 1,3-2-1,0-2-10,0-4 0,-5 1-451,2 1 0,1-1 1,0 6-1,1 2-1212,-1 1 0,5 3 909,-1 4 1,-3-2 596,3 6 0,6 0 0,6 5 0</inkml:trace>
  <inkml:trace contextRef="#ctx0" brushRef="#br0">19010 15411 11138,'7'0'4489,"0"6"-4302,-7 3 0,1 10 1,3 5-1,0 4-276,-1 6 1,-1 2 0,-2 7 0,0-1-72,0 1 0,0-2-377,0-3 1,0-3-1,0-8 1,0-4-703,0-4 1,5-8 629,-1-1 1,8-7-1,-5 0 1,3-8-877,-1-9 1485,1 0 0,4-13 0,0 5 0</inkml:trace>
  <inkml:trace contextRef="#ctx0" brushRef="#br0">19265 15496 7986,'0'-14'1700,"0"-1"443,0 1-942,0 6 0,0 4-176,0 8 0,0 6-629,0 9 0,0 3 1,0 6-1,0 1-443,0-1 0,0 1 1,0-1-1,0 0-287,0 1 0,0-2-341,0-4 1,0 3 0,2-7 0,1-2-1981,2-1 0,6-7 2655,-2 1 0,4-7 0,1 3 0</inkml:trace>
  <inkml:trace contextRef="#ctx0" brushRef="#br0">19735 15482 7986,'8'-10'234,"-2"2"1,-1 0 479,-1 1 1,6 2 1582,-5-5-1865,6 7 1,-8-3 0,6 4 0,2-1-1,2-2 1,1 2-217,0 2 1,1 1-777,-1 0 1,0 4 0,-1 3-193,-4 1 0,-1-1-109,-3 3 0,-4 3 0,3-4 0,-8 4-433,-5 1 1,-4 0 1293,-1 0 0,-5 1 0,0-1 0,2 0 17,1 0 1,6-4 106,1-1 0,4-1 0,-3 3 2705,2-1-1836,1-1 0,7-1 0,3-3-177,4-4 1,8-1-1171,2 0 0,0 0 1,-3 0-1,2 0-1659,1 0 2013,6 0 0,-3 0 0,6 0 0</inkml:trace>
  <inkml:trace contextRef="#ctx0" brushRef="#br0">20559 15254 7986,'5'-27'282,"1"2"1,1 3-1,-1 0 1,-1 3 0,-1 2 3548,1 4-3508,0 2 1,-11 3 0,-4 3 0,-2 5 0,-3 7 0,-1 5 0,-1 7 0,-2 5 0,0 4 101,-1 4 0,4 7 0,-2-1 0,6 3-569,2 2 0,7 0 0,-2-2 1,4-2-731,1-1 0,13-8 597,5-1 0,9-3 1,7-8-1,3-6 229,5-5 0,5-7 92,0-5 1,1-9 0,-7-10 0,-5-3 383,-7-1 0,-7-2-40,-8-3 0,-1 1 1,-4-4-1,-4 1 203,-4 3 0,-7 2-534,-3 2 1,-9 1 0,-1 3 0,2 5-1224,1 4 0,2 5-87,0 1 0,-1 5-1755,1 0 3008,6 2 0,15 8 0,8 2 0</inkml:trace>
  <inkml:trace contextRef="#ctx0" brushRef="#br0">21171 15340 7986,'-2'14'699,"-1"0"1323,-2 0 0,0-4-1217,5-1 0,2-4 0,1 4 0,3 1-444,2-2 1,-3 3-988,5-6 1,-6 4 0,6-4-1,-1-1-1219,-1 3 1845,5-6 0,-5 6 0,6-7 0</inkml:trace>
  <inkml:trace contextRef="#ctx0" brushRef="#br0">21526 14828 7986,'29'-21'792,"1"4"904,3-7-1160,-3 7 0,9 1 1,-4 8-1,0 2 1,0 3-1,-4 3 1,-2 4 1784,-6 6 0,3 7-1858,-8 2 1,0 6-1,-9 1 1,-2 4-178,-1 3 1,-4 6-317,2-1 0,-4 5 1,-3 3-1,-3 1-324,-2-1 1,0 4-35,-1 3 0,-3 0 1,6-1-1,0-4-1750,0-4 0,1-1 1154,5-1 1,0-12 0,0-6 0,0-7-2200,0-2 3183,-7-7 0,0-2 0,-8-6 0</inkml:trace>
  <inkml:trace contextRef="#ctx0" brushRef="#br0">21611 15368 7986,'21'-6'204,"-4"-1"0,7-4 0,1 3 2070,2 2 1,6 0-1472,1 1 1,5 3 0,-3-2 0,2 2-18,0 2 1,0 0-1435,5 0 112,-7 0 0,-1 0 1,-7 0-1,1 0 1,-2 0 535,-4 0 0,4 0 0,-5 0 0</inkml:trace>
  <inkml:trace contextRef="#ctx0" brushRef="#br0">18469 16519 7986,'-14'-6'4043,"6"5"-3392,2-6 1,6 14-1,0 4 1,0 6 0,0 7-1,0 3-783,0 1 0,0 0 0,1 1 0,3-2-260,0-4 0,7 3 0,-3-7 0,2-2-1211,-1-1 0,1-8 1187,4-4 0,2-4 1,1-4-1,2-7 798,-2-7 0,-1 2 306,-2-2 0,1-3 0,-1 2 227,0 2 1,0 2-497,1 6 0,4 3 0,-1 6 0,0 0 133,-2 0 0,3 1-664,0 4 1,4 1 0,-2 4-1,-1-6-176,1-2 1,-2-2 97,-5 0 200,0 0 1,0-2 0,-1-2 0,-3-6 0,-6-4 0,-2-5 0,-2-3 509,0 0 1,-2-3-452,-2 6 1,-3-5 0,-4 5 0,3 2-910,2 1-1571,-5 8 0,8 2-760,-7 6 3171,7 6 0,3 2 0,8 6 0</inkml:trace>
  <inkml:trace contextRef="#ctx0" brushRef="#br0">19251 16633 7986,'0'10'746,"0"-1"0,0-4 1045,0 4 0,2 1-645,3 4 0,-4 0 0,4 1 0,-2-1-892,2 0 1,-4 5-439,4 0 1,1 5 0,-1-4 0,0 2-834,1 3 0,-3-2-859,7 0 0,-5-5 1876,4 1 0,1-4 0,4 0 0</inkml:trace>
  <inkml:trace contextRef="#ctx0" brushRef="#br0">19621 16605 7986,'-2'-14'3189,"-2"-1"-2106,2 1 0,-6 6 28,3 3 1,4 5 0,-4 7 174,3 7 1,2 0-1018,0 5 0,0 3 0,0 2 1,0 3-304,0 1 1,0 1-127,0-1 1,5 1 0,2-1 0,-1-1-1186,0-3 1,4 2 202,-6-2 1,6-3-1,-4-2 1,2-4 1141,3 0 0,2-1 0,1 0 0</inkml:trace>
  <inkml:trace contextRef="#ctx0" brushRef="#br0">19678 16704 7986,'-7'-8'86,"4"-4"1,-5 2-1,1-1 1,0 0 728,1 2-410,1-1 1,5 1-1,0-1 1,0-1-1,0-1 1,0-3 0,2 1 607,2 0 1,4 4 0,7 3-191,-1 0-849,0 2 46,0 5 0,-1 2 0,-2 3 0,-3 6 0,-2 5-184,-3 3 1,-1 6-1,-2-3 1,-2 2-333,-2-1 1,-3 1 281,-2 5 1,-2-1 0,4-1 0,1-2 42,0-1 1,1-7 276,5 2 0,0-3 1,2-3 85,2-4 1,4-3-303,6-6 0,2 0 0,2 0 1,1 0-979,-2 0 0,3-4 100,-1-1 988,0-6 0,-4 3 0,-1-6 0</inkml:trace>
  <inkml:trace contextRef="#ctx0" brushRef="#br0">20289 16662 7986,'2'-10'671,"2"2"1,6 0 0,3 2 176,1 0 1,-5-1-1,1 4 1,1-1-766,1 0 0,4 3 0,2 1-292,1 0 0,0 6 0,-5 2 0,-2 1-724,-2 1 1,1-1 530,-6 6 0,-1-1 0,-4 0 0,0 2-100,0 3 0,0-8 632,0 3 0,2-3 0,1 3 476,2 1-130,6-8 0,-3 0 0,6-7 1,0 0 444,1 0 0,-1-2-1022,0-3 1,2 2 0,1-6 0,2-1-1778,-2 2 1878,-7-4 0,9 4 0,-3-6 0</inkml:trace>
  <inkml:trace contextRef="#ctx0" brushRef="#br0">21213 16619 7986,'5'-21'217,"0"-2"0,-2-3 0,-1 3 692,-2 4 1,0 1 620,0 0-1194,0 8 1,-2-7 0,-3 12 0,-4 2-1,-4 3 1,-1 4 0,0 8 0,-1 5 0,1 7 1214,0 2-1502,0 3 0,4 4 0,2 0 0,2 0 0,3 1 0,1-1 0,2 0-362,0 2 1,7-5 35,2 3 0,5-9 0,5-5 0,7-4 224,5 0 0,1-8 211,6-2 0,-7-10 1,2-4-1,-3-5 460,-1-5 0,-2-3-144,-4-7 1,-8 1 0,-11-1 0,-2-1 285,-2-3 1,-2 8-688,-2-4 1,-6 6 0,-7-1 0,-2 5-266,2 3 1,1 4-266,1 2 1,1-1-1,0 6-1008,0 2 1,4 2 463,1 1 1,7 0 1000,2 0 0,7 6 0,7 2 0</inkml:trace>
  <inkml:trace contextRef="#ctx0" brushRef="#br0">21796 16719 7986,'0'-15'2321,"0"6"4178,0-1-4257,0 7-2540,0-3 0,2 6 0,1 1-898,2 4 1,-1-2 676,-4 7 519,7-7 0,1 10 0,6-5 0</inkml:trace>
  <inkml:trace contextRef="#ctx0" brushRef="#br0">22109 16306 7986,'14'-14'300,"5"0"1,2 0-1,-1 1 2278,1 3 0,-1 4-1339,-1 6-522,-3 0 0,5 8 0,-9 6 0,-2 8 0,-6 5 1250,-2 2-1903,-2-1 1,0 5-1,0 2 1,-2 0-1,-2 0-354,-6-4 1,-7 4 0,-2-2 0,3-1-320,5-2 0,0-4 383,6-2 0,1 1 0,5-7 0,5-4 389,9-3 0,7-8 11,11 2 0,3-3 0,9-4 0,0-1 404,3-2 1,-1-6-1563,-4 2 0,-2 2 0,-3 3 984,-5 2 0,-9-4 0,-4-2 0</inkml:trace>
  <inkml:trace contextRef="#ctx0" brushRef="#br0">18370 17827 7986,'-7'-14'1303,"0"0"0,-6 0-184,3 0 1,4 14-1,6 9 1,0 13-1023,0 10 1,0-1 0,0 7-1,2 2 1,2-1 0,6-1-923,3-5 0,1 2 1,0-2-1,2-3 301,3-5 0,-2-4 0,5-7 0,0-1 527,0-4 1,-3-4 86,5-10 0,-2-3 0,4-6 0,-4 0 450,-2 0 0,5 0 1399,-1-1-1527,9 7 1,4-3 0,5 7 0,3 1 0,0 3-167,3 4 1,5 4 0,0 6 0,0 1-663,-1-1 1,-4-6 303,-10-4 1,-5-2-1,-9-4 1,-7-2-191,-6-6 1,-11-7 166,-9-2 1,-10-6-1,-5 1 1,-3-3 259,-1-1 0,-1 4-40,1 0 0,4 5 0,2-3 0,3 2-516,6 2 0,5 2-355,8 2 1,2 5 0,3 1 785,4 2 0,17-5 0,4 3 0</inkml:trace>
  <inkml:trace contextRef="#ctx0" brushRef="#br0">19465 18026 7986,'-15'23'578,"3"-3"0,1-6 0,3 1 1206,1-1 1,3 5-443,4 0-1186,0 6 0,0-8 1,1 7-1,4 0 0,4-1-150,4 1-1462,1-7 0,1 4 1,0-7 1455,4 0 0,3-6 0,7-1 0</inkml:trace>
  <inkml:trace contextRef="#ctx0" brushRef="#br0">19934 17984 7986,'-15'0'508,"1"-2"1,0-1 0,0-2 461,0 2 0,4 3 0,2 5 1,2 4-1,3 6 0,1 2-514,2 2 0,0 8 1,0 0-1,0 4-741,0 1 0,5-2 1,1-2-1,1-1-1018,-1-3 1,5 1 818,-2-6-2866,4 0 3350,1-11 0,0-2 0,1-6 0</inkml:trace>
  <inkml:trace contextRef="#ctx0" brushRef="#br0">20062 17941 7986,'6'-19'301,"3"0"0,4 2 1227,1 7-1049,1-2 1,-1 10 0,2-3 0,1 7 628,2 7 1,-2 1-739,-7 9 1,1 3-1,-6 2 1,-2 3-423,-2 1 1,-1 0-81,0 1 1,-1-1 0,-4-1 0,-3-2-296,0-1 1,-3-7 64,6 2 0,-4-3 1,6-3-403,4-4 1,9-2 664,13-7 1,3-2-1,12-3 1,1-4 355,2-4 1,2 4 54,0-1 0,-9 7 0,-5-2 0,-9 4 597,-4 1 0,-10 8-306,-6 6-217,-12 0 0,-12 15 0,-9-3 0,-7 6 0,-4-2-370,-3-5 0,-4 2 0,7-3 0,4 1-1328,4-1 1,5-5 59,7-10 1,11-2 0,16-11 1251,15-5 0,23-7 0,17-12 0</inkml:trace>
  <inkml:trace contextRef="#ctx0" brushRef="#br0">20929 18126 7986,'-14'0'0,"1"2"0,4 2 1477,2-2 1,9 4 0,3-6-1,6 0 2318,6 0-3573,5 6 0,7-4 1,1 3-1,1-4 0,1-1-742,-5 0 1,0 2 0,-9 1 0,1 2-1327,2-2 1,-12 5 588,1 1 445,-7-2 0,-9 7 0,-5-1 0,-7 4 0,-7 2-37,-7 1 806,2-4 0,-4 5 0,5-5 0,2-1 0,4 1 1354,4-3 1,6-8 705,8-1 0,13-4-1416,16-4 1,8 0-1,2-5 1,3-2-574,2-2 1,2 4-560,2-1 0,0 5 1,-2-2-1,-2 0 531,-1 4 0,0-5 0,5 0 0</inkml:trace>
  <inkml:trace contextRef="#ctx0" brushRef="#br0">22024 18353 7986,'-14'0'134,"-5"-4"1,0-1 0,3 0 0,3 0 0,4-1 798,-2-2 0,-2 5 0,-1-3 0,1-1 1483,4-2 0,-1 3-1385,10 1 0,3-1 0,13 1 0,3 2-123,5 1 0,9 2-180,5 0-645,3-6 0,9 4 0,6-3 0,4 2 1,1 0-354,3-2 1,-4 1 0,6 4-1,0-2-1602,-1-3 1,-3 4 220,-10-4 0,-5 3 0,-7 2 0,-6 0-812,-3 0 1,-6 0 2462,-11 0 0,0 0 0,0 0 0</inkml:trace>
  <inkml:trace contextRef="#ctx0" brushRef="#br0">23261 18126 7986,'8'-14'149,"-2"-2"1,-6-1 0,0-2-1,0 1 1,-2 2 3160,-2 2-2844,2 6 1,-11-3 0,4 7 0,-5 0-1,-4 3 1,-2 2 0,-2 4 0,-2 6 0,2 5 82,3 3 0,3 6 0,3 0 0,4 5-691,4 4 0,5-1 217,5-5-411,9 7 0,5-5 1,8 2-1,5-7 0,2-6-207,6-3 1,1-8 0,2-4-1,-1-2 168,1-2 1,-7-2 497,-3-2 0,-4-9 1,-7-8-1,-6 1 1012,-5-1 0,-8-4-615,2 1 0,-10-1 0,-6 0 0,-5 1 87,-3-1 1,-1 4-573,1 2 1,3 8 0,-3 2 0,3-1-1473,2 2-2593,0 2-887,6 0 4917,1 4 0,20-10 0,3 4 0</inkml:trace>
  <inkml:trace contextRef="#ctx0" brushRef="#br0">23716 18183 7986,'1'8'1573,"4"-4"0,-3 0 788,2 0-1314,4-2-239,-6 4 0,10 1-1831,-2 2 447,-4-3 1,7 1-1,-4-7 1,4 1 575,1 4 0,7-3 0,1 4 0</inkml:trace>
  <inkml:trace contextRef="#ctx0" brushRef="#br0">24284 17898 7986,'0'-9'1242,"0"0"1118,0-3 1176,0 6-2486,7 0 0,-6 9 0,4 5 0,-3 9 0,-1 9 2544,4 8-3008,-4 6 1,7 9-1,-4 1 1,2 4 0,2 1-566,3 4 1,3 1 0,3-5-1,1-3-666,-6-4 0,3-11-2569,-6-3 2028,-3-11 1,1 3 1185,-7-7 0,-7-7 0,0-5 0</inkml:trace>
  <inkml:trace contextRef="#ctx0" brushRef="#br0">16877 14145 8238,'-14'-4'669,"-2"-1"0,-1 2 0,-2 0 1,1-1 16,2 0 1,5-1 0,7 5-1,10 0 1,11 0-307,12 0 0,7 0 0,13 0 0,8 0-210,8 0 0,6-2 1,5-2-1,-36 0 0,0 0-268,2 0 0,0 0 0,1-2 0,1-1-1329,1 2 1,0 1 1289,-5 0 1,0 1 0,4 0-1,-1 0 1,27 3 0,-12 0-1,-14 2 1,-15 4 0,-13 7-1512,-10 4 1,-23 8 941,-12-1 1,-17 3 0,-12 1 0,-13 2 354,30-13 1,-2-1 0,1-3-1,-1 0 364,-2 1 1,0 0 0,1-4 0,1-1 0,0 1 0,1 1 0,-1-2 0,0-1 110,0-1 0,1 0 0,-28 4 151,14-11 1,18 0-1,20-1 1,9-4 1727,9-5 0,17-2-971,12-2 1,13-5 0,2 0-1,7 1 163,7 3 0,1 0-942,7 1 1,-6 0 0,0 0 0,-3 1-399,0 4 1,-10 1-1580,6 3 2507,-8 3-783,-8-4 0,2 6 0,-6 0 0,-1 0 0,-2 0 0</inkml:trace>
  <inkml:trace contextRef="#ctx0" brushRef="#br0">25422 5772 8446,'0'-14'-193,"0"-1"0,0 1 0,0 0 0,0 0 1703,0 0-1107,6-1 0,-3 1 1,5 0-1,-2 0 1,-2-1 330,-3 1 1,-2 2-1,-4 2 1,-6 7 76,-7 6 0,1 11-467,-7 10 0,1 3 0,-7 3 0,-2 3 568,-1 5 1,0 8-605,4 1 1,1 5 0,-1-3 0,3 0 83,2 0 1,3-1-244,7-6 0,1 1 1,2-2-1,4-3-300,0-5 1,2-4-245,5-6 0,0 2 0,0-6 0,2-3-661,3-5 0,-2-3 339,6-3 0,-4-3 0,5 2 0,-1-4-635,-1-4 1,0 0 488,-3-5 398,-4-1 0,6-9 1,-7-1-1,0-2 1,-2-5-131,-3-5 0,2-4 1,-5-7-1,0 1 563,0-1 1,0 0 57,-1 1 0,-4-2 1,5-1-1,-1 1 697,-1 3 0,3 9-132,-3 4 1,4 0 0,6 5 1488,0 1 0,3 7-1246,6 5 1,2 7 0,13 0 0,1 6 552,2 6 0,6 4-685,1 1 0,10 7 0,-1 4 0,1 5 419,0 3 1,2 7-752,-4-2 0,4 7 0,-8 3 0,2-2-53,-2-2 1,-4-2-201,-5 1 0,-1-5 1,-1-2-1,-3-2-143,-5-8 1,-8-5-59,-2-12 458,-6-2 1,2-14-627,-10-2 1,4-4-1,-4-1 1,4 0-684,1 0 930,0-1 1,-7 8 0,-1 0 0</inkml:trace>
  <inkml:trace contextRef="#ctx0" brushRef="#br0">19152 3910 8568,'0'-29'92,"4"1"1,3-1 0,-1 1 0,2 1 0,-2 2 0,2 3 0,-1-1 383,-1 1 1,-1 5 0,-5-2 0,0 3 0,0 2-51,0 0 0,-2 6 0,-3 3 0,-4 4-135,-4 1 1,-1 1 0,0 4 0,0 4 73,-1 4 1,-4 6-169,0 0 1,-4 8 0,2 0-1,-1 6 185,-3 3 0,3-3-262,-2 5 1,2 2-1,-3 5 1,2 3 46,3-2 0,1-4-192,5-4 1,4 2 0,2-6 0,2 0-101,3-4 0,1-5-72,2-11 0,2-1 0,1-2 0,3-3-1410,2-2 922,2-1 1,4-7 0,0-3-482,0-4 0,-6-4 524,-3-1 1,-3 0-1,-2 0 1,0-1-302,0 1 0,-7-2 943,-2-2 0,-5 2 0,-5-5 0,-5 2 0,-3 0 0,-1-1 1,-1 1 0,-1 1 1,-1-4-1,-3 0 351,3 0 0,2 5 970,6-2 0,-3 3-259,7 2 0,8 1-383,11 4 1,8 2 0,11 7 0,5 0 460,3 0 0,8 0-677,2 0 0,5 0 0,0 2 1,-1 1 159,-3 2 1,3 6-481,-3-2 1,-1 1-1,0 2 1,1 4 109,-1 0 0,-3 1-463,-5 2 0,-5-3 1,-2 5-1,-2-2-641,-2 0 0,-3 0 145,0-5 1,-6-5 0,-1 1-732,-2 1 1,5 1-50,-1 3 0,2-1 1485,3 0 0,5 0 0,2 0 0</inkml:trace>
  <inkml:trace contextRef="#ctx0" brushRef="#br0">15412 1621 15338,'0'-29'-433,"-4"2"0,-1 4 0,2 2 1,1 2-1,2 0 1766,0 2 1,2 3 0,1 6-1156,2 8 1,-1 12 0,-4 12 0,-1 3 725,-4 1-688,-3 7 1,-6 0 0,0 6 0,0 0-1,-1 2 1,1-2 0,0-2 381,0 1 0,0 1-699,-1 1 0,-4 0 0,0-3 0,2-3-520,1-1 1,2 5-259,0-3 688,0-2 1,1-5-1,2-8 1,3-1-1,0-2-586,0 1 0,3-10 0,-4-1-17,-2-6 1,1-3 326,-4 0 0,3-6 1,-9-5-1,-1-6 352,-3-7 1,-2-3 0,-3-1-1</inkml:trace>
  <inkml:trace contextRef="#ctx0" brushRef="#br0">14858 2005 13831,'-24'-30'-579,"1"-4"0,5 11 0,-1-1 0,3 7 1011,2 2 1,6 1 1135,4 0-703,2 6-304,2 2 1,8 6 0,5 1-1,6 4-61,3 4 0,1-1 1,6 2-1,-1 1 229,1 2 1,-1 1-589,1 0 0,4 0 1,0 0-1,0 1 58,2-1 1,-5 0-268,3 0 1,2 1 0,-2-1-1,-2 0-64,0 0 1,-5-4-1,0-1 1,-3 2-866,3 2 200,-6 1 1,-1 0 0,-8 0-1,-3 1-2896,-2-1 3615,5 6 1,-3 3 0,7 5-1</inkml:trace>
  <inkml:trace contextRef="#ctx0" brushRef="#br0">8958 2573 8584,'0'-22'-24,"-5"-5"1,0 5 0,2 0 1056,1 3 1,2 11-1,-1 8-761,-4 8 1,2 11 0,-7 5 0,-1 3 0,-1 3-1,-2 1 22,-1 2 0,1 5 1,0-3-1,0 1-265,-1 4 0,0-4 0,-3 0 0,-1 1-457,2-1 0,1 2-746,2 5 821,-7-7 0,6-1 0,-4-5 0,3 1 0,2 3 0,-1-4 0,1-5-2598,0-6 2951,-7-3 0,6-2 0,-6 0 0</inkml:trace>
  <inkml:trace contextRef="#ctx0" brushRef="#br0">8446 2744 8584,'-19'-29'0,"1"2"0,4 4 1601,3 4-346,8 3 1,-3 2 780,6 0-1753,6 6 1,2 1 0,6 7-1,2 2 127,3 3 1,-2 3-322,7 6 1,0 6 0,4 4 0,2 3-834,3 1 0,-3 7-101,3 3 1,2 8 0,0 3 0,0 3-950,-1 6 1,-2 7 1793,-8 11 0,-10 3 0,-11-36 0,0-1 0</inkml:trace>
  <inkml:trace contextRef="#ctx0" brushRef="#br0">8161 4805 9003,'15'-42'-109,"-1"-1"1,2 0 0,1 1-1,2-1 1,-2 2 841,-1 3 1,-2-2 0,1 7-1,-3 3 1609,-2 5-1350,-4 4-667,-6 14 0,-2 2 0,-1 11 0,-3 7 0,-2 7 0,-5 6 175,-4 4 0,1 3-523,-3 0 0,2 3 0,0 7 1,-4 0-182,-1-1 0,5-1-75,-2-3 0,3 3 0,0-3 0,-1 3-1091,-2 2 1,0-2 579,4-3 1,6 1-1,0-4 1,-3 0 789,0 0 0,-2-9 0,-1-5 0</inkml:trace>
  <inkml:trace contextRef="#ctx0" brushRef="#br0">7948 4848 9551,'-8'-27'517,"4"3"2537,2 5-2159,2 4 1,6 2-1,5 2 1,7 3 349,5 2 1,4 1-786,2 5 1,4 0-1,2 0 1,-1 1-626,1 4 0,3 5-305,-5 9 1,5-2-1,-5 7 1,-1 1-2136,-2 2 1,-3 3 2604,-4 3 0,4 10 0,-5 7 0</inkml:trace>
  <inkml:trace contextRef="#ctx0" brushRef="#br0">8730 6070 11408,'-19'-41'-74,"0"5"1,3 8-1,4 7 1,2 5-1,-2 4 1,-4 2 657,-3 5 0,-2 10 0,4 5 1,-4 4-1,1 5 0,-1 4-116,4 4 0,1 6 0,2 4 1,0 2 298,0 6-875,6 0 1,0-2 0,5 1 0,-2 2-1,2 3 1,1 0 0,2 0-972,0-3 0,0-2 432,0-1 0,5-4 0,0-4 0,-1-10-1617,3-7 2262,-6-7 1,6-11 0,-7 0 0</inkml:trace>
  <inkml:trace contextRef="#ctx0" brushRef="#br0">8432 6213 8472,'-8'-15'748,"1"1"99,7 0 0,7 8 223,2 6 0,4 1 0,3 9 0,3 2 471,4 6 0,-1 4-1712,2 6 1,-5 7 0,5 3 0,-1 5-3122,0 4 3292,3 10 0,-10 8 0,5 6 0</inkml:trace>
  <inkml:trace contextRef="#ctx0" brushRef="#br0">9384 3526 19837,'-14'0'-2092,"4"0"1798,1 0 0,6-7 1,-4-1-1</inkml:trace>
  <inkml:trace contextRef="#ctx0" brushRef="#br0">9455 3554 19855,'0'0'0</inkml:trace>
  <inkml:trace contextRef="#ctx0" brushRef="#br0">9427 3540 18862,'-14'-14'-3628,"3"1"3108,6 4 0,6 2 0,14 7 0</inkml:trace>
  <inkml:trace contextRef="#ctx0" brushRef="#br0">25891 5331 15211,'0'-14'-1280,"0"-5"1,0 0 0,2 3 2257,2 5-526,-2 5 0,4 7 0,-7 4 0,-3 5 0,-2 1 361,-2-2-756,5 4 0,-8-10 0,6 6 0,1 1 1,-1-1 203,0 1 45,0-7 1,4 3-502,-4-6 1154,3 0-23,-4 0-632,6 0 735,0 0-481,0-6-698,0 4 42,0-4-143,0 6-804,0 0 1407,-6 6-460,4 2 1,-6 5 0,5-2-204,-2-1 1,1-6 6,4 6 0,-5-5 722,0 4-146,0-6-159,5 3 1,0-4 0,-1 1-487,-4 2-67,4 0-64,-6-5 1000,7 0 111,0 0-271,0-7-364,0 6 1,0-12-97,0 4-55,0 2 1,0-1-418,0 4-371,0 2-283,0-11 782,0 12 0,0-7-540,0 3 520,0 4 178,0-6 0,-1 7-16,-4 0-232,3 0-44,-10 0 320,10 0 0,-4 2 68,6 3 0,1-4 0,4 6 330,5-1 1,2 2 0,2 6 0</inkml:trace>
  <inkml:trace contextRef="#ctx0" brushRef="#br0">14133 12454 26410,'9'-24'-336,"-1"0"1,0 1 0,-2-1 0,1 2-1,-2 1 1,-1 4 0,3 1 0,-1 2 1781,0 0 1,1 4 0,-4 1 386,1-2-1035,8-2 1,-11 11 0,4 7-682,-4 6 1,-1 10-1,0 2 1,0 4-118,0 2 0,0 1 0,0 3 0,0-2 0,0 7 0,-1 2 0,-4 1 0,4-3-119,-4 0 0,-2-5 0,1 5 0,0 1-1000,-1 2 0,-2-4 226,4-4 1,-1-3-1,3-2 1,-2 1-3588,2-1 858,1-6 1346,2-1 1,-4-20 2419,-1-5 0,-13-14 1,3-4-1</inkml:trace>
  <inkml:trace contextRef="#ctx0" brushRef="#br0">14033 12766 26410,'-19'0'0,"0"0"1409,2 0 1583,1 0-2601,8 7 0,2 2 0,6 9 0,0 2 1,2 1-392,2-1 0,4 5 0,6-2 0,1 0 0,-1 1 0,0-5 0,0 5 0,1-9 0,-1 1 0,0-6 0,0-4 0,0-1 0,1-5-212,-1 0 1,0-8-1,0-6 1,2-9 0,1-3-591,2-3 1,0 1 0,-4-2 0,0-2-1445,4-1 1,-1 0 2103,5 4 359,-5 1 0,9-1 0,-5 1 0</inkml:trace>
  <inkml:trace contextRef="#ctx0" brushRef="#br0">14403 11217 8197,'0'-14'21,"-2"1"1,-1 2 0,-1 1 0,-1 1 1099,-2 1 0,4 2 0,-6 7-514,-2 4 0,0 4 0,0 10 0,1 5 433,-1 3-854,-2 1 0,-5 7 1,-1 3-1,1 3 1,1 2-1,-1-1 1,-2 3 45,-2 2 1,4-3 0,-1 2 0,4-5-670,0-3 1,1-6-44,0 1 1,6-5-1,2-4 1,1-5-485,0-3 1,1-7-113,4 1 0,1-7-1291,4 2 2367,-4-10 0,12-9 0,-5-9 0</inkml:trace>
  <inkml:trace contextRef="#ctx0" brushRef="#br0">14033 11274 8197,'-22'-22'636,"3"3"-81,3 9 1314,2 4-1318,6 12 0,2 2 1,6 8-1,0 1 0,0 4 1450,0 1-1327,6 1 1,-2 11 0,5-1 0,2 0 0,2 0 713,1 0-1554,0 7 1,0-10 0,1 5 0,0-2 0,3 0-5442,1-1 5607,0-2 0,1-2 0,2 0 0</inkml:trace>
  <inkml:trace contextRef="#ctx0" brushRef="#br0">29516 5388 10136,'-9'-32'-344,"1"2"1,2 5 927,3 3-370,1 3 1,4 10-1,1 2 1,2 6 0,-2 9-1,-2 7 1,-1 11 0,0 4-99,0 3 0,-1 6 1,-2-1-1,-2 3 1,2 2-1,1-2-444,2-3 0,0-3 1,2-7-1,1-1-58,2-3 0,7-5 868,2-10-361,1-9 1,5-9 0,-4-12 0,1-6 0,1-6 0,-4-3 0,-5-4 715,-2-1 1,2-1-237,-4-1-526,0 7 1,-5 1 0,1 8 0,2 3-1,2 5-773,-2 4-525,-1 7 1,6 1 0,4 9 1225,6 3 1,7 9-1,-3 8 1</inkml:trace>
  <inkml:trace contextRef="#ctx0" brushRef="#br0">29986 5473 12048,'1'-9'160,"4"-1"0,8 6 253,6-6 1,4 5 0,-2-2-1,-1 0-7,1 4 0,4 1-464,-1 2 0,-4 0 1,-1 0-1,-3 0-1681,-2 0 1751,1 0 1,5-6-1,2-2 1</inkml:trace>
  <inkml:trace contextRef="#ctx0" brushRef="#br0">30412 5189 8485,'10'24'991,"-1"-1"0,1-1-890,4 2 1,0 8-1,0-4 1,2 2-590,3 0 0,-3-6 197,3 0 192,-3-7 1,-2 4-1,0-9 1,0-4 234,0-8 1,-6-6 0,-4-10-1,-6-3 353,-3-5 0,-6 2-167,2-1 0,1 5 0,0-1 1,0 3 353,0 2-649,5 6 0,-3 4 0,6 8-451,0 6 0,0 9 84,0 4 0,0 6 1,0 4-1,0 5 340,0 3 0,0 8 0,0 1 0</inkml:trace>
  <inkml:trace contextRef="#ctx0" brushRef="#br0">30213 2204 8504,'0'-10'-274,"0"1"1,0-2 0,2-2-1394,2-1 1667,-2 6 0,-2 8 0,-8 8 0</inkml:trace>
  <inkml:trace contextRef="#ctx0" brushRef="#br0">30298 2218 8370,'7'-22'91,"-4"-5"1,5 5 0,0 0 0,0 3 0,3 4 1238,1 6 1,1-4-735,-4 4 1,-4 4 0,-10 3 0,-6 9-240,-6 5 0,0 1 1,-7 11-1,-1 3 9,-2 4 1,3 1 0,2 6 0,1 1 79,4 2 0,1 2-326,2 0 1,6-1-1,3 1 1,7 0 38,7-1 1,7-1-264,13-3 1,10-8-1,5-8 1,5 0-852,5 1 1,0-11 12,-2 2 0,3-9 1,-4 0 941,-1-4 0,6 6 0,-6 1 0</inkml:trace>
  <inkml:trace contextRef="#ctx0" brushRef="#br0">30896 2303 8398,'-13'-17'592,"2"2"0,1 4 1,-1 4-1,0 5 636,2 10 0,-2 3 0,4 13 0,1 2-1059,0 6 1,-4-2-1,6 3 1,0-1 0,3-1-1,1 4-549,0 1 1,6-4-1,4 1 1,2-4-263,3-6 0,5-2 478,4-7 1,-4-6-1,-1-3 1,-3-5 346,-2-5 1,0-3 237,1-6 1,-7-7 0,-4-2 0,-2-4 477,-2-2 1,-2 1-673,-2 0 0,0-1 0,-3 1 0,0-1-93,4 1 0,-3 4-648,1 0 0,0 7 1,5-2-2730,0 3 3243,7 2 0,0 6 0,8 2 0</inkml:trace>
  <inkml:trace contextRef="#ctx0" brushRef="#br0">31308 2545 8571,'0'-14'891,"0"-1"627,0 1 1,0 5-1,1 1 1,4 1-225,5 4 1,2-3-1070,3 1 1,4 0 0,1 4 0,2-2-845,3-2 1,2 0 141,2 5 1,1-1 0,1-3 0,3 0-1630,-3 1 0,-1-4-895,-1 3 3001,-7-8 0,5 5 0,-5-8 0</inkml:trace>
  <inkml:trace contextRef="#ctx0" brushRef="#br0">31749 2175 8571,'0'-8'1438,"0"-4"1,1 10-299,4-3 1,-2 10-604,7 4 0,-1 4 0,4 1 0,-2 2-588,-2 3 1,2-3-244,8 3 0,-3 1 0,3-1 0,-3-1-156,-2-3 1,2-2 343,3-3 1,-3 1 0,3-8-69,-4-5 1,0-4 604,-1-8 0,-5-7 0,1-1 0,-1-2 693,-1 1 1,3 4-567,-6-5 0,6 8 0,-2 0-28,4 5 0,6 10-424,0 1 0,0 12 1,-5 12-1,0 5 216,1 4 1,-1 5-223,0 9 0,-6-1 1,-3 4-1,-4 1-520,-1-1 1,-6-2-293,-4 4 1,-8-6 0,-6 0 0,-3-7-673,-1-6 1,1-9 695,3-5 0,-1-10 0,6-5 0,3-8-2043,5-5 2731,5-16 0,-1-5 0,-1-13 0</inkml:trace>
  <inkml:trace contextRef="#ctx0" brushRef="#br0">32659 2019 15661,'0'-10'1465,"-2"2"1997,-3 2-3093,4 1 1,-6 7 0,7 3 0,2 6 0,1 6 0,3 7 0,2 4 0,3 5 753,2 5-1182,1 10 1,0 2-1,-1 7 1,-2 0 0,-3 0-1,-2 0 1,-2 0-1818,-3-1 1,-2-7 595,-4-6 1,-2-7 0,-4-10 0,4-6-3651,0-6 5079,2-9 0,-1-11 0,-2-10 0</inkml:trace>
  <inkml:trace contextRef="#ctx0" brushRef="#br0">32900 1805 8563,'15'-6'1576,"0"-2"-1182,4-6 0,-3 0 1,5 0-1,-2-1 529,0 1 1,1 6-155,-1 4 1,-2 2-1,6 2 1,-3 0 56,-3 0 0,-1 8-726,-2 6 1,-6 2-1,-1 8 1,-3 2-248,1 6 0,-6 0 187,-9 6 1,-7-5 0,-4 3 0,-1 0-94,-3 1 1,3-6-195,-2 2 1,7-3 0,-2-3 0,4-3 524,6-5 105,3-10 0,14-2 0,6-9 1,9-3 107,9-4 1,0-4-629,6-1 1,-1 1 0,5 4-1,-5 4-1199,-3 4 1,-6 1 1335,-4 0 0,3 12 0,-5 4 0</inkml:trace>
  <inkml:trace contextRef="#ctx0" brushRef="#br0">29431 2630 25513,'-6'-19'-1967,"-2"0"1,0 2 0,5 1 0,8 2 0,9 1 2638,8 4 1,6-2-1,6 6 1,2 0-1,2 0 1,0 1-517,1 0 1,1 3 0,-1 1 0,-2 1-683,-3 4 201,-1 3 0,-15 6 0,-6 2 1,-4 3-1,-8 3 0,-6 2 1,-10 0 396,-4 1 1,-9-5 0,-4 1-1,0-2 291,-2 0 1,5 0-92,-3-5 0,9-5 0,4-1 0,2 0 3801,4 0-3878,-3-5 0,17 4 1,3-9-1,14-1-216,15-2 0,7-6 367,4 2 145,6 2 0,2-5 0,5 4 0</inkml:trace>
  <inkml:trace contextRef="#ctx0" brushRef="#br0">30597 3668 26300,'-14'-57'-1432,"6"6"0,6 6 1,10 5-1,11 7 1,8 5 1897,6 4 0,4 3 1,5 9-1,1 2-145,0 5 1,-1 4 0,1 1 0,-2 1 265,-3 4-671,-3 9 1,-7 9-1,-1 7 1,-3 1-1,-7 4 1,-6 1 0,-8 2-128,-6-2 0,-5 4 1,-8-7-1,-1-1 152,-2-2 0,-2-2-188,2 1 0,4-3 0,-4-2 0,4-5 1046,6-3-1054,3-8 0,9-2 1,6-6-1,13-1 154,13-4 1,6-3-154,16-6 0,-2-5 0,10 0 1,-2 3 16,-3 5 0,-3 0 584,-5 6-264,-3 0 0,-6 5 0,0 0 0</inkml:trace>
  <inkml:trace contextRef="#ctx0" brushRef="#br0">31834 3312 23465,'13'-36'-1800,"-2"3"1,-3 4 2024,-2 6 0,0 9 129,-1 9-198,-3 3 1,4 4 0,-8 3 0,-2 4-1,-4 5 1,-3 4 0,-2 4 403,-3 5 1,-1-1-705,3 12 1,4 0-1,2 3 1,2-1-909,3-2 1,1 4 66,2 6 0,13-6 0,7-4 0,10 0 200,8-1 0,11-4 482,8-10 0,6-4 0,7-9 0,-4-5 506,-4-4 1,-4-1 0,-1 0 0</inkml:trace>
  <inkml:trace contextRef="#ctx0" brushRef="#br0">32417 3568 23211,'-14'-6'-833,"4"-2"0,1-5 1,-2 4 1591,-2 4 0,5 15 1,3 6-1,4 4-3460,1 5 2331,0 2 1,0 2-1,0-1 1,1 0 0,6 2-1,5 2 1,7 1-307,3-1 1,-3-7 0,5-3 0,1-3 262,2-6 0,-3-5 875,0-8 1,-7-2-1,2-3 1,-5-6-207,-4-6 0,1-5-136,-7-7 1,1-1 0,-5-1 0,0-2-574,0 1 0,0 2 423,0 2 1,0 6-1,0 3 1,0 3-1000,0 2 1086,0 6 1,6 1 0,2 7 0</inkml:trace>
  <inkml:trace contextRef="#ctx0" brushRef="#br0">32687 3796 25512,'-8'-29'-6820,"2"7"5584,6 3 1700,6 10 0,13-2 1,13 6-1,4 2 0,5 1 1,-1 2-1,1 0-57,0 0 1,1 0-1184,1 0 0,-2 2 916,-3 3 0,3-4 0,-5 5 1</inkml:trace>
  <inkml:trace contextRef="#ctx0" brushRef="#br0">33085 3540 25512,'2'-19'-2924,"2"2"1,8 4 3547,5 7 0,5 4 790,6 2-1393,7 6 1,0 4 0,4 9-1,-2 3 1,-2 2 0,-5-1 0,-5 3-728,-6 0 1,-5-2 17,-5 0 0,3-2 1,-8 2-1,-1-5-522,-1-4 1,-4-7 686,-2-3 0,1-3 3092,-7-2-2259,7-7 1,-2-1-866,10-6 988,3 6 1,6 13 0,0 11 0,-1 4-448,-4 6 1,-2 8-285,-7 9 0,0 6 1,-2 9-1,-3 2-2158,-4 2 2418,-10 6 0,-10-10 0,-7 6 0</inkml:trace>
  <inkml:trace contextRef="#ctx0" brushRef="#br0">33768 3384 25512,'6'-13'-2144,"2"2"0,1 3 3117,1 2 1,-6 7 0,4 10 0,0 7-1872,0 5 782,-5 10 1,5 5 0,-5 8-1,2 5 1,0 2 0,0 7-1,-1 4-1709,0 4 1,-4 1 1681,-5 2 0,-16 0 1,-9 0-1</inkml:trace>
  <inkml:trace contextRef="#ctx0" brushRef="#br0">24597 13065 8367,'6'-22'51,"7"-3"0,8 6 0,2 1 0,7 4 0,8 3 1109,8 1-1066,5 7 0,10-8 0,2 5 0,2 0 0,5-2 1,4 0-1,-34 3 0,1 0 0,0 1 0,1-1 1,0 0-1,0 0 0,-1 0 0,0-1 0,38-5 172,-1 2 1,-3-4 0,-5 5 0,-4-1-439,-4-1 1,-5 2 0,-5-1 0,-6 3-468,-7-1 1,-10 6 0,-12-2-27,-6 6 1,-17 5 273,-13 6 1,-19 6 0,-11 4 0,-11 3 112,-11 1 0,30-11 0,0-1 296,-4 1 1,0 0-1,-3 0 1,1-1 0,2-2-1,0 0 1,0 0 0,1 1 151,1-1 1,-1 0-1,2 0 1,1 1 0,1-2-1,1-1 1,-29 8 397,14-5 1,19-12 0,23-3-1,16-8-186,23-5 1,21-7-1,-9 8 1,4 0-1,4-1 1,2-1-394,6 0 0,1 0 1,0 0-1,1 1 1,3 0-1,-1 1-339,-2-1 0,1 2 0,2 2 0,0 0 1,1-1-1,0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9839 12638 8539,'-36'-14'87,"1"5"0,7 1 1,-1 1-1,1 3 0,1-1 66,3 0 1,2 1 0,3 4 0,-3 0 0,-3 0 0,-2 0 57,-3 0 1,3 4 0,3 3-1,-1-1 1,-2 2 0,-1-2 299,-1 0 0,2 4 0,2-4 0,3 1-76,1-1 1,-2 0 0,4-3-1,3 4 690,5 1-634,-2-5-313,5 9 0,1-8 0,3 3 0,6 1 0,4-1 389,2-1 1,-3 3-472,4-4 0,2 5 0,7-4 0,1 0 110,-2 1 1,5-1-91,2-1-40,9-4 0,3 6 1,9-7-1,1 0 0,4 0 105,5 0 0,7 0 1,14 0-1,-35-1 0,2 0-5,3-1 0,1-1 1,4 1-1,2 0-130,8-5 0,1-1 1,0 3-1,1-1 1,5-3-1,0-1 1,-1 2-1,-1 0 114,-3 2 1,0-2 0,-2-1 0,0-1-66,-4 1 0,-1-1 1,-2 1-1,0-1 1,-2 3-1,-2 0 0,-2 0 1,-1 0 194,-3 0 0,-2 0 0,32-3-134,-8 1 1,-4 1 0,1-3-1,-5 3 7,-7 2 1,-5-4-12,-4 5 0,1-1 0,-2 3 1,-3-2 153,-5 2 1,2 0-189,-2-2 0,0 4 0,-4-4 0,-2 3 205,-4 2 1,-2 0-37,-7 0 149,0 0 1,-4 0-437,-1 0 70,-6 0-70,4 0 0,-7 0 0,-2 0-1651,-3 0 447,4 0 0,-5 2 0,6 3 1,1 4-2390,4 4 3593,9 1 0,8 6 0,7 3 0</inkml:trace>
  <inkml:trace contextRef="#ctx0" brushRef="#br0">13123 11302 8418,'-19'-2'-51,"1"-1"1,0-1 0,2 0 748,2 3 0,6-1 0,2-1-458,0-2 0,4-1 0,-3 1 0,2-4 1,0-4 105,-2-1 1,-4 0-1,4-2 1,0-1 26,-1-2 1,3-7-1,-5 1 1,0-5 169,0-3 1,5-2-357,-2 2 1,5 1-1,5-4 1,4 1 100,4 4 0,8 1-231,2 1 0,4 1 0,2 1 0,1 2 66,3 1 0,-2 7-41,7-2 1,2 3-1,6 2 1,1 1 48,-1 4 1,3-3-95,-2 8 0,7-1 0,-4 5 0,3 0 14,-1 0 0,0 2-126,5 2 1,1-1-1,2 5 1,2 0-127,-2 0 0,-2-5 135,-1 2 1,3 1-1,-3-1 1,-6-2 25,-6-1 0,-8-2 215,-4 0 0,-9 0 1,-7-2 921,-6-2-516,-5 2 1,-12-4 0,-3 6-406,-4 0 0,3 1-87,1 4 1,-1 1 0,-2 5 0,2-1-60,6 1 0,2 6-241,2 2 0,0 0 0,0-5 0,2 2-145,2 3 1,6-3 331,9 3 0,-2 1 0,5-1 0,-1-1 139,-4-2 1,4 3-133,-2-1 0,-2 6 1,-7-3-1,-4-1-226,0 1 1,-4 4-439,2-1 1,-2 7 0,-2 3 0,0-1-859,0 1 0,2 3-1492,2 5 3031,4 1 0,13 0 0,1-1 0</inkml:trace>
  <inkml:trace contextRef="#ctx0" brushRef="#br0">7109 12567 8514,'-14'0'-50,"0"-1"1,3-2 0,8-2 800,12 2 1,16 1 0,16 2 0,10 0-609,11 0 0,12 0 0,-33 1 0,0 0 0,3 0 0,1 1 1,2 0-1,0 1 0,3-2 0,0 1-143,2-2 0,0 1 0,2 2 0,0 1 0,2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19010 6810 17696,'-65'-13'-289,"-2"4"0,11-10 1,5 4-1,5 6 0,5 4 1882,3 4-1656,-3 7 1,10-5-1,-7 4 1,-2-3-1,-1-2 1,0 0-1,2 0 1,2-2 0,2-1-1,4-3 1,2-1 1361,6 1-1249,2 1 0,13 7 0,5 1 0,6 3-485,7 2 0,9 2 338,4 4 43,4 0 0,10-4 0,5-1 0,10 1 0,10-2 0,7-4 1,7-2 240,3-2 1,-35 0 0,1 0-133,4 0 1,1 0 0,8 0 0,1 0-1,9-1 1,2 0 0,7-1 0,2 0-429,-23-1 1,1 0 0,1-1 0,6 0 0,2 0 0,1-1 487,3 1 1,2-1 0,-1 0-95,3 0 1,0 0 0,1 1 0,-15 1 0,0 1 0,1 0 0,0 0 0,-1-1-1,1 1 1,-1 0 0,1 1 0,18-2 0,0 1 0,-1 0 0,1 1 0,-2 0 0,1 0 252,0 0 1,-1 1-1,1 0-239,0-1 0,0 2 0,1-1 1,-18 0-1,-1 0 0,1 0 0,0 0 1,19 0-1,-1 0 0,-1 0 0,-2 0 1,-1 0-1,0 0 0,-2 0 0,1 0 1,-1 0 2,-1 0 0,1 0 1,0 0-1,1 0 0,0 0 1,0 0-1,2 0 1,-1 0-1,0 0 0,-1 0 1,0 0-1,-1 0 22,-1 0 0,-2-1 0,0 2 1,-3-1-1,-1 0 0,0 1 21,1 1 0,-1-1 0,0 1-63,-1-2 0,-1 0 0,0 1 0,-4 3 0,0 0 1,-2 0-1,-1-2 0,-1 0 0,-1 0 0,22 1 0,-2 2 1,-4 0-1,0 1-8,-3 0 1,0 0 0,-4 1 0,-2 1 0,-6-1-1,-1 0 1,-6 0 0,-2 0-128,-5 0 0,-2 0 0,28 8 34,-6-1 0,-17-5 0,-7 1 0,-8-1-231,-6-1 1,-10 5-165,-9-4 0,-3 4 0,-4 3 1,-4 1-1872,-9 2 2349,-18 6 0,2-3 0,-10 7 0</inkml:trace>
  <inkml:trace contextRef="#ctx0" brushRef="#br0">20659 1635 23840,'-14'-35'-869,"-1"-1"0,3-5 1,1 1-1,1 5 1,1 4-1,-1 6 1,1 3 1046,-2 4 0,-4 7 0,-2 3 0,-2 2 540,2 3 0,-5 9 0,-2 10 0,-4 11 0,-4 11 1,-1 6-406,1 3 1,4 12 0,2-1 0,6 5-403,4 5 1,0-5 0,12-1 0,0-4-112,3-1 0,4 3 145,6-3 0,9 0 0,17-14 0,9-7-2,11-4 1,10-6 366,11-2 1,-2-10 0,-34-10 0,1-3 0,0 0 0,0-2-67,0 0 0,1-3 0,3-2 0,-1-2-234,-1-3 0,-1-2 1,3-2-1,-1-3 1,-5 0-1,-1-2 0,0 0 1,0-2 143,-2-1 0,-1-2 1,25-24-107,-3-3 0,-13-3 0,-12 3 0,-9-5-93,-8-5 0,-7-6 163,-8-3 0,-4-3 0,-5 9 0,-12 2-158,-9 6 1,-4 4-56,-4 10 0,-8 8 0,2 15 1,-5 2-231,-5 6 1,-1 5-115,-2-2 0,0 6 1,0 0-1,2 6-608,3 6 1,-1 4 543,11 1 0,4 2 0,16 1 0,8 4-326,7 1 1,7-3-812,5 5 1640,9-7 0,8 5 0,7-3 0,-1 3 0</inkml:trace>
  <inkml:trace contextRef="#ctx0" brushRef="#br0">22024 2005 23863,'-13'-27'-2099,"10"9"1,-8-5 2046,3 5 126,6 10 1,-4 4 22,6 8 1,2 3 0,1 4 0,2-2-1305,-2 2 0,3 2-70,-1 1 1,6 0 0,-2 1 1298,4-1 1,1 0-1,0 0 1</inkml:trace>
  <inkml:trace contextRef="#ctx0" brushRef="#br0">22635 1635 24447,'-1'-43'-2799,"-3"4"0,0 6 3040,0 9 1,1 13 0,-1 6 822,-6 4 0,2 1-300,-1 0 1,-6 11-1,-3 4 1,-1 7-104,-2 8 1,10 5-760,-3 8 1,9 1 0,0 2-1,4 3-645,1 1 1,8 1-264,6 1 1,2-1-1,9-6 1,5 3 213,6-2 1,10-5 798,1-8 0,6-1 1,-4-15-1,0-4-22,-1-7 0,-2-12 137,-8-9 1,-9-7 0,-12-9 0,-6-6 507,-6-4 0,-4 6-141,-1-7 0,-7-2 0,-8-4 1,-7 1 38,-5-2 1,-1 5-280,-1-4 1,-1 6 0,-1 4 0,-2 3-63,1 0 0,4 7-873,4-1 0,-1 12 0,6 9-986,1 2 0,9 4-180,4 12 1,11-1 1795,9 10 1,5 3 0,9 0 0</inkml:trace>
  <inkml:trace contextRef="#ctx0" brushRef="#br0">23645 1663 20414,'0'-36'-1796,"-5"3"0,-2 9 2074,0 5 251,-3 10 1,-4 2 0,-2 11-1,-1 3 1,-4 9 0,-1 5-1,-3 6 351,-2 4 1,5 6-1050,3 5 1,8 6 0,3-1 0,2-1-880,2-2 0,4-1 568,5-1 0,9-4 0,12-1 0,5-4-204,7-6 1,3-7 872,2-10 1,4-4-1,2-6 1,0-2 630,0-2 1,-3-11-495,-8-8 0,-5-6 0,-9-4 1,-7-5 415,-6-3 0,-4 0-417,-7 3 1,-7-3-1,-2 3 1,-5-1-4,-5 1 0,-4 3 559,-5 7-1101,-7-1 0,5 7 0,-3 3 1,5 5-1,2 4-707,3 6 1,5 2 0,-1 5-1,5 5-3321,5 6 4073,2 10 1,1-2-1,-2 7 1</inkml:trace>
  <inkml:trace contextRef="#ctx0" brushRef="#br0">24398 1720 25436,'0'-28'-4311,"-6"1"3271,-4 3 1640,-2 10 0,-3 9 0,0 10 0,-3 4 0,-1 6 0,0 4 0,0 4 1230,0 4-1969,0 2 1,12 4 0,2 2 0,3-1 0,2 1 0,2-3 0,3-2-1480,4-2 1,12-1 1389,7-3 0,8-4 0,12-7 1,4-4-77,3-4 1,0-3 810,-2-2 1,2-7 0,-6-4 0,-2-6 1103,-4-7 1,-16-4-1286,-4-5 1,-7 1 0,-6-6 0,-6-1 110,-2-3 1,-10 1-289,-6 4 1,-8-3-1,-10 7 1,-3 3 647,-1 5 1,3 6-871,-5 9 0,2 4 0,-4 6 0,4 0-910,1 0 0,7 8-86,4 6 0,7 2 0,-1 7 0,7 3 675,6 1 1,4 1 0,1 0 0</inkml:trace>
  <inkml:trace contextRef="#ctx0" brushRef="#br0">25166 1763 26251,'8'-14'-664,"4"6"0,-4 1 1</inkml:trace>
  <inkml:trace contextRef="#ctx0" brushRef="#br0">25223 1763 25947,'6'-21'-845,"-4"6"1,2-4-1,-2 3 1,0 2-1,1-1 1,1 1 1645,0 0 0,-3 4 0,-2 4 178,-4 5 1,-3 5 0,-6 15 0,0 5-1111,-1 3 0,6 3 1,1 1-1,2 4-487,2 1 0,4-2-1406,5 4 1554,3-7 0,6 9 1,2-9-1,3-2 1,6-6 7,7-2 0,0-2 1,4-7-1,-1-2 1089,-4-5 1,-1-12 13,-1-7 1,-9-6-1,-6-9 1,-7-1-387,-6-3 1,-7 1 62,-4-6 1,-10 5 0,-7-3 0,-4 3 154,-1 6 0,-3 0-164,2 8 1,-5-1-1,5 4 1,3 2-17,5 6-1239,4 5 0,13 9 0,5 5 1,8 5-5045,9 3 5843,13 0 1,15 1 0,9 2 0</inkml:trace>
  <inkml:trace contextRef="#ctx0" brushRef="#br0">25934 1550 20266,'-15'-37'-1442,"1"9"1,2 9 0,0 3 3907,3 2 1,4 6-613,-4 3-1615,6 10 0,-2 4 1,10 10-1,4 7 0,4 5 1,3 6-1,1 1 124,2-1 1,1 1-1,-1 5 1,3-2-483,1-3 0,-1 1-277,-3-5 0,-4 4 1,6-4-1,-2 1-1061,0 0 1,0-2 520,-5-5 0,-1 1 858,-4-1 0,4 13 1,-5 4-1</inkml:trace>
  <inkml:trace contextRef="#ctx0" brushRef="#br0">6811 15197 16033,'0'-22'-662,"0"3"0,0 2 0,0 0 0,0-2 1233,0 1 0,0 1 1,0-1-1,0-1 1,0 2-1,1 0 559,4-2 0,-3 3 0,4-3 1,-1 3-1,1 4 0,2 1 1481,3 1 1,-3 7-1786,1-2 0,-5 5 0,0 5 0,-2 6-503,-2 6 0,0 12-577,0 9 126,0 3 1,-2 3 0,-2 3 0,-6 7 0,-3 5 278,-1 2-119,0 1 1,0-1-1,0 1 1,-1-2-1,1-3-424,0-5 0,4-9 1,2-12-1,2-6-2113,3-6 2307,1-9 1,2-12-1,2-10 603,3-6 0,3-2-18,6 1 1,0 1 0,2-4 0,1 2 104,2 2 1,6 7-343,-1 2 1,8 6 0,3-2-1,1 3 355,3 2 1,-2 2-436,1 3 1,1-2 0,5 6 0,1 1-71,-4-2 0,-8-2 0,0-6 0,-3 0 0,-2-2 0,-1-4 0,-3-8 0,-3-8 0,-7-11 0,-5-4 0,-1-7 0,0-2 0,0-1 0,-5-5 0,2 4 0,-4-5 0,-1 2 0,0 1 0,0 2 0,0 10 0,0 5-161,0 9 1,-1-1 0,-2 6-617,-2 2-857,0 7 1,5 6-6221,0 8 5906,0-2 1,7 9-1,4-6 1,4-1 2042,4 3 0,7 1 0,-4 6 0</inkml:trace>
  <inkml:trace contextRef="#ctx0" brushRef="#br0">8033 15325 16033,'0'-14'-1373,"0"0"1,0 0 458,0-1 5829,0 1 0,0 5-275,0-1 0,0 13-4823,0 2 157,0 13 0,0 8 0,0 9 0,0 1 0,0 4-4,0 1 0,2 2 1,1-2-1,2-2-349,-2-1 0,0-6 357,2 1 1,-3-5-1,2-4 1,-1-5-96,2-3-741,-3-2 1,6-6 0,-4-3-1832,6-4 2817,-4-7 1,7-8 0,-5-8-1</inkml:trace>
  <inkml:trace contextRef="#ctx0" brushRef="#br0">8958 15254 16033,'-16'-1'-185,"-2"-3"1,-1 0-1,2 1 1,1-1-1,2 1 1,0-1 1175,0 0 1,-1 3 0,1 1 0,0 0 3108,0 0-3069,0 0 0,6 1 0,5 4-424,6 5 0,5-4 0,7-1 0,4-4 749,5-1 1,3 0-987,1 0 1,7 0-1,1-1 1,2-4-342,0-5 0,-5-1-179,5 2 0,-1-4 0,1 4 0,-7-2-333,-6 1-3112,2-2 1,-14 12 194,-4 0 1,-10 12 2370,-18 12 1,-5 3 1019,-9 1 0,-3 1 1,-7-1-1</inkml:trace>
  <inkml:trace contextRef="#ctx0" brushRef="#br0">8929 15496 16308,'0'8'2854,"0"-2"-2136,0-6 0,2 0 3184,2 0-3089,4 0 1,3 0 0,2 0-1,3 0 1,0 0 2975,-1 0-3707,0 0 0,4 0 0,0-1 0,-2-3 0,-1 0-82,-2 0-1349,7 3 0,-6-4 0,4 0 1,-1 2-1,-1 2 1553,2 1 1,6-7 0,-3-1-1</inkml:trace>
  <inkml:trace contextRef="#ctx0" brushRef="#br0">10095 15041 16033,'0'-14'-232,"-5"0"0,1-1 0,0 1 1,1 0-1,0 0 0,-2-1 1168,2 1 1,2 0 0,1 0 0,0 0 0,0-1 0,0 1 1009,0 0 1,0 0 2274,0 0-1759,6-1-2228,-5 7 1,6 13 0,-7 11-1,0 4-321,0 6 1,0 2-86,0 5 0,0 4 1,0 5-1,0 1 211,0 0 0,0 4 0,0-1 0,1-4-1652,4-2 0,-3-8 540,2 1 0,3-5 1,-1-4 312,2-5 1,1-10 1010,6-4 1,-1-10 0,0-6 0,0-6-415,1-7 1,-1-3 580,0-1 1,0 1 0,0 2 0,-1 3 84,-3 1 0,2 8-284,-2 9 0,2-3 0,3 3 0,-1 2 123,0 5 0,0 7-209,0 9 1,2-2-1,2 5 1,1 0-46,-2 0 0,3-4-285,-1 1 0,0-3 1,-4-4-1,-1-2 669,0-6 1,-5-2 39,1-2 1,-5-8 0,3-6 0,-1-8 394,1-5 1,-4-2-920,0 1 1,-1-5-1,1-2 1,0-1-276,0-4 1,-3 4 266,-1-2 0,0 2 0,2-2 1,1 5 27,2 3-5854,-1 7-533,-4 3 4402,7 12 1,-4 6 1995,6 7 0,1 6 0,4-3 1</inkml:trace>
  <inkml:trace contextRef="#ctx0" brushRef="#br0">11190 15510 13121,'8'0'717,"-2"0"-855,-6 0-399,0 0 621,0-6-840,0 4 178,0-4 173,0 6 1026,0 0-238,0-6-713,0 4 38,0-4 158,0 6 0,0-2 610,0-3-277,0 4 0,0-7 121,0 3 1,0 2-210,0-6 0,0 4 482,0-5 167,0 1 0,0-5 1,0-1 753,0 1 1,0 0-585,0 0 0,0 0 1,0-1 2797,0 1-2019,0 0 0,0 0-1115,0-1 0,0 6-594,0-1 0,0 7 0,0-1 0,0 10 0,0 8 0,0 0 0,0 7 0,0-1 0,0 4 0,0 3 0,0 1 0,0 1 0,0-1 0,0 1 0,0-1 0,0 1 0,0-1 0,0-4 0,0-1 0,-2 1 48,-2-2 1,1-1 74,-7-7 1,7 0 32,-2 0-3033,-3-6-3475,7-1 1131,-6-7 5433,14 0 1,7-7 0,8-1 0</inkml:trace>
  <inkml:trace contextRef="#ctx0" brushRef="#br0">12157 15396 16033,'-15'0'168,"1"0"1,0 0 0,0 0-1,0 0 1,-1 0 0,1 0 1012,0 0 1,0 0-1,-1 0 1,1 0 4503,0 0-3533,6 0 1,3 0-1650,10 0 0,9 0-503,10 0 0,3 0 0,3-4 0,3-1 0,5 2 0,5 0 0,4-2 0,-3 3 0,5-6 0,-6 5 0,0-3 0,-1 0 0,1-1 0,-1-4 0,-5 10 0,-6-4 0,-4 2 0,-3-2 0,-7 3 0,-4-4 0,-13 6 0,-6 0 0,-9 2 0,1 2 0,0-2 0,0 3 0,0 1 0,-1-1 0,1 6 0,0-3 0</inkml:trace>
  <inkml:trace contextRef="#ctx0" brushRef="#br0">13550 14742 8353,'0'-14'-997,"0"0"1115,0 0 0,2 0 0,1-1 0,1 1 0,1 0 0,0 0 0,0-1 1,-1 1 243,3 0 1,-4 0-1,5 0 1,-2-1 0,-1 1-1,0 0 295,-1 0 0,1 0 0,-3-1 0,1 1-65,2 0 1,-1 4 0,-4 1 0,0-2 250,0-2 1,0-1-325,0 0-61,0 0 0,0 4 0,0 1 0,0-2 1685,0-2-1241,0 5-197,0 2-437,0 6 1,0 1 117,0 4 1,0 3-274,0 6 0,0 0 0,0 1 0,-1 0 91,-4 4 1,3 5-122,-2 9 0,-3-1 0,3 6 1,-1 3 127,-2 5 0,6 1-184,-4 10 1,-1 1 0,0 10-1,-1-1-125,1 0 0,0 3 160,1 1 1,3-11 0,-4-5 0,1-6 210,0-8 0,1 0-208,4-7 0,0-8 1,0-7-1,0-3 17,0-2 0,0-4-282,0-1-949,0-5 0,6 2 31,4-6 1,-3-5-1,3-1 1,1-2-2886,2-3 1,1-2 1609,0-1 2393,7 6 0,-6-11 0,6 3 0</inkml:trace>
  <inkml:trace contextRef="#ctx0" brushRef="#br0">13749 15453 8353,'-8'2'2065,"3"3"-759,4-4-596,1 5 0,6-6 0,4-1 1,4-4 837,5-4 1,-2-6-715,7-4-602,0-3 0,-1-6 0,1-2 1,1-3-1,2-5 24,1-3 0,-4-2 1,-2-1-1,-1-2-100,-4-1 1,-6-1-135,-1 6 0,-7 5 1,0 4-1,-5 5 33,-2 4 0,-9 8-6,-1 7 1,0 6 0,-7-1-1,2 6 26,0 3 0,0 11-15,5-2 0,0 8 0,-2-2 0,0 4-160,2 6 1,-3 0 27,7 8 1,4-5-1,1 7 1,4 1-199,1 0 1,0 5 194,0-8 1,1 3 0,4 1 0,4-1-71,4-3 0,1-5 68,0-9 1,1-3 0,-1-7 0,0-1-105,0-4 0,0-3 88,1-6-22,-1-6 1,2-3 0,1-10 0,4-5 0,1-3 0,3-1 0,2-1-1881,1 1 1,1-1 1217,-1 1 1,1-1 0,-3 1 0,0 1-650,-3 3 1,0-1-702,0 6 2127,-2 7 0,-7-7 0,0 3 0</inkml:trace>
  <inkml:trace contextRef="#ctx0" brushRef="#br0">14403 15140 6952,'6'-7'1746,"-4"-1"103,3 3 0,-2-1-745,2-4 0,-4-2 1469,4 2-1096,-4-3 0,-1-1 832,0 0-1822,0 6 0,-1 2 1,-4 6-319,-4 0 0,-4 8 1,-1 4-1,0 7-57,-1 3 1,-4 4-280,0 7 1,0-2-1,7 6 1,1-1-375,1 0 0,2-2 75,-1 3 0,3-5 0,6 0 1,0-5-217,0-4 0,1-7 529,4-2 1,-2-6 0,7-8 0,1-1-21,1-4 0,2-5 225,1-9 0,4-3 0,0-6 0,0-2 158,1-3 0,-3 1-65,7-6 0,-6 2 0,2-2 0,-1 3 159,0 0 1,0 12-263,-5-1 0,0 8 1,1 7-507,-1 4 0,-5 10-490,1 4 0,-5 9 0,2 2 0,1 2-1401,0 3 1,2-2-834,4 0 3188,-6-5 0,4 9 0,-4-5 0</inkml:trace>
  <inkml:trace contextRef="#ctx0" brushRef="#br0">14645 15140 8353,'0'-18'356,"0"-1"0,0 0 652,0-2 0,4 5 2015,1-3-2345,6 10 1,-1-2 0,7 8-1,2 4 334,-2 7 1,1 8 0,-1 6 0,2 8 270,-1 5 1,-3 3-1282,0 4 1,-6 1 0,-1-2 0,-2-1-657,-3-3 0,-1 0-1049,-2 1 1328,-6-4 0,3-7 0,-7-3 0,-1-7 0,-2-6-328,-1-6 1,1-5 0,2-6 0,4-8 555,0-8 1,-2-12 261,4-4 0,0-3 1,7-1-1,1-1 344,2 0 0,7-4 497,3 0-741,-1-1 0,8 7 0,-3 3 0,5 5 0,1 5-490,-1 4 0,1 10 0,-5 9 0,1 3-1974,-1 2 1,4 7 891,-5 2 0,-2 4 1357,-7 1 0,9 0 0,-3 1 0</inkml:trace>
  <inkml:trace contextRef="#ctx0" brushRef="#br0">15171 15155 8353,'1'-10'988,"3"1"-117,0-2 1497,7-2 1,-8 4-1,5 2-365,-1 6 1,-1 4-1140,-1 11-835,-4 7 1,6 1-1,-7 6 1,0 1-1,0-1-336,0 0 1,0 6-1,0-1 1,0-2-391,0-1 0,0-6 242,0 0 0,0-7 1,0 2-73,0-3 166,0-8 433,0-8 0,1-13 1,2-9-1,4-3 0,1-7 111,3-3 0,1-2 0,3-6 1,-1 2-137,0 3 1,2-2 81,3 7 1,-4-3-1,6 7 1,-2 7 957,0 5-558,0 9-372,-5 2 0,-1 18 0,-4 7 0,-4 7 1,-3 2-174,-2 0 0,1 2 1,2 2-1,2 1-1207,-2-1 1,-1-2 633,-2-2 1,0-1-1,1-2 1,3-2-2065,0-3 0,3-3 1580,-3-7 0,-1 1 1073,7-6 0,-1-7 0,6-6 0</inkml:trace>
  <inkml:trace contextRef="#ctx0" brushRef="#br0">15683 15212 8353,'0'9'3046,"1"1"-1266,4 1 0,-3 1 147,2 2-1575,-2 1 0,-2 0 1,0 4-1,0 4 1,1 0-1311,4 1 410,-3 0 0,4-1 0,-6-1 0,0-1 0,0-4 548,0-1 0,6-2 0,2 1 0</inkml:trace>
  <inkml:trace contextRef="#ctx0" brushRef="#br0">15668 14870 8353,'0'-14'738,"0"0"0,0 0 2155,0 0 1,2 4-706,3 1-1905,-4 5 1,7-2 0,-3 6 0,4 0 0,2 2 0,1 2-1126,-3 6 0,0 3-1089,6 1 1,-1 0 1930,0 0 0,0 0 0,1 1 0</inkml:trace>
  <inkml:trace contextRef="#ctx0" brushRef="#br0">15867 15226 8353,'0'14'548,"-4"0"2694,-1 0-854,0 1-1582,5-7 0,2 3-991,3-7-64,-4 1 0,12-6 1,-4-3-1,2-2 0,0 0 1,-1-2-557,1 0 0,0 3 975,-2-4 0,4 4 1,-3-3 1676,2 2-1083,2 1 0,1 5 0,-1 2-455,0 2 0,-1-1-990,-4 7 0,4-1 1,-4 4-796,4-3 1,1-4 515,0-6 1,1 0 0,0 0 0,3-2 188,1-2 1,0-4 1035,-5-7 1,0-5 0,0-4 0,-1-1 105,-4 1 1,2-1-1,-6 4 1,0 1 1691,1-1 1,-4 2 641,3 5-1544,-4 6-1248,-1 2 0,5 8 0,1 2-76,2 6 1,-3-4 64,4-1 0,-4 1-216,5-1 1651,-7 0 1606,9-5-2317,-10 0 0,9 6 0,-5 5 181,2 6 1,-3 1-318,4 5 0,-4 7 1,5 10-1,1 7 379,1 10 0,1 3-869,-4 11 0,3-3 0,-8 10 0,-1-1 0,-1 4 0,-4-6 0,-2-4 0,-11-7 0,-8-12 0,-4-5-515,-2-3 1,-4-18-294,0-7 0,0-15 0,5-5 0,-1-12-386,1-9 0,6-6 838,3-6 1,4 3-1,6-7 1,4-2-1279,4-1 1,1 5 899,0 3 1,11-2 0,4 2-1,6 1-1892,4 2 2626,2 2 0,8-1 0,1 1 0</inkml:trace>
  <inkml:trace contextRef="#ctx0" brushRef="#br0">16792 15652 8353,'-10'0'3996,"1"0"2949,-2 0-2465,4 0-3501,1 0 0,8 0 1,2 0-1,6 0 1,2 0-980,3 0 0,-1 0 0,2 5 0,1 0 0,2-2 0,0-2 0,0-1 0,1 0 0,3 0 0,-6 0-1801,2 0 0,1 0 1,1 0-1,-1 0-2862,1 0 1,0 0 4662,-3 0 0,5-6 0,5-2 0</inkml:trace>
  <inkml:trace contextRef="#ctx0" brushRef="#br0">17488 15169 8353,'0'-14'698,"0"-1"2925,0 1-2366,0 0 0,0 8 0,0 6 0,2 9 486,3 9 0,-4 4 0,5 8 1,-1 1-900,0 2 1,1 5-970,-1-4 1,-3 3 0,4-2-1,-1 0-922,-1 0 1,1-4 709,-5-7 0,0 1 0,0-6 0,0-1-2532,0-3 2551,-6-7 0,-1-3 0,-2-10 1,3-6 763,-1-6 0,6-5 38,-4-7 0,3-1 0,2-1 0,2-4 536,3-1 1,3-2-690,6-5 0,5 5 1,1 0-1,3 0-467,2 2 1,2 3-752,1 9 1,-4 4 0,-2 7-1,0 4-3996,0 4 3067,-4 3 0,2 10 1,-7 5 1815,-4 4 0,-3 8 0,-6-3 0</inkml:trace>
  <inkml:trace contextRef="#ctx0" brushRef="#br0">17829 15453 11836,'-9'0'4258,"0"0"-112,5 7-2909,-8-6 1,9 7-1034,-7-3-809,1-4 1,-1 10 119,1-6-586,-1 0 96,2-5 1478,2 0 2084,6 0-1801,0 0 0,6 0-269,4 0-1044,-4 0 1,7 5-1,-4 1-3499,4 2 3383,1-5 1,0 3 0,0-6 0,1 0 31,-1 0 0,-1-1 559,-4-4 0,4 2 0,-4-7 0,2-1-224,-1-1 1,2 2-453,-2 1 1,-2 1 0,0-3-1,0 3-1116,-1 2 1,-2-4 1843,5 5 0,-1-6 0,5 3 0</inkml:trace>
  <inkml:trace contextRef="#ctx0" brushRef="#br0">18114 15212 8353,'0'-23'-734,"0"3"293,0 6 807,6-7 0,-3 4 1,5-7-1,-1 0 1,-3 1 1292,3-1-1315,0 0 1,3-4-1,-2-1 1,0 3-1,-2 0 1,2 4-1,-2 2 2682,1 2-1496,4-4 0,-10 6 749,4-3-1584,-3 10 0,-2 11 1,0 10 466,0 6 0,0 8-816,0 3 1,-5 1-1,0 8 1,0 1 130,-1 2 0,4 7-477,-2-1 1,1 5 0,-1-4 0,0-1-383,1 2 1,-1-3-736,0 6 1,2-8 0,-4 0-1,1-6-2953,0-3 1,-4-2 2176,4-4 1,-1-9 1892,1-6 0,-3-6 0,-6-8 0</inkml:trace>
  <inkml:trace contextRef="#ctx0" brushRef="#br0">18057 15467 8353,'14'-14'503,"2"0"0,3 0 0,5 0 854,2-1 0,-2 1-1071,0 0 1,0 4 0,4 3 0,-1 0-145,-3 4 1,-2 0-511,-3-2 1,-8 4 0,3-4-1741,-1 3 1533,-7 9 1,-1 1-73,-10 6 650,-3 0 476,0 0 1,3-1 67,10-4 0,3-2 1,6-9-1,0-1 383,1-2 0,-1-8-615,0-1 1,2 0 0,0-6 0,-1 1 88,-2 0 0,-7-2-28,4 2 0,-9 3 0,-1-1 173,-7 6 0,-6 5-258,-1 6 0,0 4 0,1 4 0,2 3 95,1 5 0,7 3-549,-2 0 1,4-3 0,1 3 0,1-2-189,4 2 1,3-8-105,6 3 0,7-4 0,3-1 0,4-4-1063,5-3 1,3-4 310,7-3 0,0-7 0,-2-9 0,-3-1 1207,-5-3 0,-3-2 0,-2-2 0</inkml:trace>
  <inkml:trace contextRef="#ctx0" brushRef="#br0">19365 14828 8353,'0'-29'527,"0"1"1,0-1-1,0 1 1,0 1-1,0 3 1,2 7-1,1 4 5136,1 4-4949,8 6 0,-9-4 1,6 9-1,2 3 1,2 6-1,3 6 1,1 9-1,4 7 1,1 8 418,3 5 0,2 9 0,3 0 1,1 4-1134,3-4 0,4 2 0,-5-5 0,6-2 0,-1 1 0,3-2-456,2-3 1,-2-4-1348,-3-4 0,-2-9 1,-6-12-1,-1-6-2005,-7-6 0,-5-5 3808,-3-5 0,1-15 0,-1-10 0</inkml:trace>
  <inkml:trace contextRef="#ctx0" brushRef="#br0">20062 14529 8353,'-7'-9'0,"-2"1"0,-4 1 2332,-1 4 1,5 14-232,-1 8-778,1 7 1,-6 10 0,1 8 0,-2 13-1,-3 11-507,-4 6 0,9-34 1,-1 1-1,0-2 1,-1-1-1,-1 1 0,0 0-410,2 0 1,-1-1 0,-19 31-1097,2-7 1,0-10 0,4-6 0,1-7-2267,-1-5 1,7-11 291,3-4 0,8-9 2664,2-5 0,-1-10 0,-4-3 0</inkml:trace>
  <inkml:trace contextRef="#ctx0" brushRef="#br0">21071 14998 8353,'29'-28'672,"-1"-5"0,2-4 0,2-2 0,1-4 0,-3 2 0,-5 2 0,-6-1 477,-3-1 0,-8 0 0,-4 3 0,-4 5 1,-6 5-1,-8 5-495,-8 9 0,-5 6 1,-3 10-1,-2 3-469,-1 4 0,-6 16 0,2 12 0,1 10-150,3 10 0,9 5-92,5-1-612,3-2 1,8 5-1,4-4 1,2 2-1,4-4-264,2-4 1,6-6 0,11-11 0,5-5-465,6-7 1,6-10 1192,-5-11 0,0-15 0,-4-9 0,-1-12 466,1-11 1,-7-6-79,-3-7 1,-5-1-1,-2-2 1,0-2 444,-1-6 1,4 4 205,-5 2 1,-2 8-1,1 6 1,1 6 2228,-2 8-2673,4 12 0,-4 21 0,6 13 0,1 9 226,-1 11 0,0 13-106,0 6-411,0 10 0,1 3 1,-1 6-1,0 0 1,-1 1 50,-4 4 0,-2 3 0,-7-36 0,0-1 0,-1 1 0,-2 0-307,-1 0 1,-1-1-1,-11 37-927,3-40 0,-2-2 0,-20 24 0,-3-7 1,-3-10-1119,-2-12 1,5-10 1546,0-12 0,7-12 0,-1-12 1,7-10-251,6-8 1,8-5 330,1-11 0,7-4 1,0-8-1,6-3 573,7-2 0,9-1 0,3-5 0</inkml:trace>
  <inkml:trace contextRef="#ctx0" brushRef="#br0">21768 14657 8353,'14'-8'452,"2"-3"0,3 6 1,3 2 1923,0 2 0,5 7 0,-5 5 0,0 8 704,-3 9 0,-3 7-1830,-2 8-1144,-6 0 0,3 4 0,-6 0 0,-2-1 0,-3-2 0,-5-1 0,-4 0-1823,-4-1 1,-3-7 882,-3-7 0,4-2 0,-4-12 0,1-6-1124,-1-5 0,8-5 1643,-3-2 0,4-6 0,1-9 0,4-6 279,4-7 1,1-4 120,0-7 1,8-6 0,4-3 0,7-3 557,3-2 1,2 0-458,4 0 0,7 7 0,3 1 0,2 5-460,-3 6 1,3 3-1085,-7 21 1,0 3 0,-4 12 0,-1 4 1357,1 5 0,-7 15 0,-2 5 0</inkml:trace>
  <inkml:trace contextRef="#ctx0" brushRef="#br0">22379 14998 8353,'8'-6'328,"-2"3"1,-6-7 0,0-1 2012,0-1 1,0-3 0,0 1-414,0 0 0,0 0 1,0 0-614,0-1 1,-1 7-1183,-4 4 0,2 2 0,-7 4 0,-1 2-199,-1 6 0,-1 9-285,4 5 0,-4 7 1,5 2-1,-1-1-859,-1-2 1,7-2-93,-2 1 1,4-2-1,1-4 1,1-4-12,4-3 1,3-8 1082,6-3 1,0-10 0,2-6 0,3-5 663,5-3 0,-2-11 65,2 2 0,-5-4 0,3 2 0,-2-1 840,-2-3 0,2 6-420,-1 4 1,5 8 0,-5 1 0,0 5-248,1 4 1,-4 3-1535,3 7 1,-3 4 0,-2 7-1,2-1-2558,3 0 1,-8 0 3419,3 0 0,3 1 0,5-1 0</inkml:trace>
  <inkml:trace contextRef="#ctx0" brushRef="#br0">22877 14259 8353,'0'-22'1792,"1"1"-103,4 1 0,3 10-884,6 1 1,-4 9-1,-1 11 1,4 13 1662,4 10 1,-6 14 449,3 4-2570,-2 3 1,-3 7-1,-1 3 1,-2 1-1,-3 3-551,-1-1 0,-2-6 0,-2 0 1,-2-4-994,-6-1 0,-9-13 736,-4-6 1,-4-13 0,-2-7 0,1-7-126,-1-7 1,7-2 929,3-2 0,3-6 0,2-4 0,2-2 1204,2-3 0,4 1-972,6 0 1,1 1 0,4 2-717,5 2 1,7 6-521,2-2 1,6 3 0,-1 4 0,3 1-2809,1 2 0,-4 4-1578,0-4 3620,-1 0 1425,-1-5 0,5 0 0,-5 0 0</inkml:trace>
  <inkml:trace contextRef="#ctx0" brushRef="#br0">23346 14927 8353,'-8'-28'645,"-3"-1"1,5 1 0,-1 1 0,-1 2 0,1 3 0,-4 1 900,-2 4 0,-1 9 1,-1 8-1,1 11 1,0 9-1,0 12-650,0 8 0,-1 5 0,1 12 0,2 0-1080,2 0 1,-1-6 0,6-3 0,2 0-1163,1-1 0,2-1 533,0-8 191,7-3 1,5-15 0,7-6-1,0-7 1,2-6-1386,3-1 2072,2-6 1,3-8-1,-1-10 1,1-3-1,-1 0 947,1 4 0,4-4 0,2 5 0,1 0 703,3 3 1,2 3-1282,2 2 0,0 6 0,-2 3 0,0 3 82,2 2 1,-10 0-463,5 0 0,-7 5 0,-4 0 1,-3-2-942,-5-1 629,-3-2 0,-9-7 0,-2-4 0,-5-4 195,-5-4 1,-7-7 105,-7 3 0,-5-9 0,4-1 1,-1 0 89,1-2 1,-4 5-115,5-3 0,5 7 0,6 4 0,0 2-3601,0 2 1146,5 9 0,-2 3 0,8 7 2436,2 4 0,6 3 0,-3 6 0</inkml:trace>
  <inkml:trace contextRef="#ctx0" brushRef="#br0">24284 15069 8353,'7'-7'3098,"-4"-5"0,6 8 178,2 1 1,-3 1 0,0 4-2204,-2 2 0,1 6 0,-4 9 0,2 4-1073,-2 4 0,0 6 0,2 1 0,-4 4 0,4-5 0,-2-2 0,2-1 0,-3-1-413,2-1 1,-2-4 0,-2-2-8067,0-1 8479,0-9 0,6 1 0,2-5 0</inkml:trace>
  <inkml:trace contextRef="#ctx0" brushRef="#br0">15569 14316 7734,'-2'-8'-1439,"-1"5"1617,-2 6 1,-4 0 0,3 5 0,-2 0 0,-3 0 0,-2 3 130,-1 2 0,1 1 0,1-2 0,0-1 46,1-1 1,-4-1-1,5 6 1,-1-1 129,2 0 0,-4-4 261,3-1 0,3-4 711,-3 4-951,7-6 1,-3 2 0,6-10 193,0-4 1,0-4-425,0-1 0,1-5 0,2-1 0,4-3 137,1-2 0,1-6-306,5-3 1,-3 0 0,2 1 0,3-5 269,0-3 0,4-1-279,-1 5 1,2-3 0,-4 7-1,2 3-21,-2 5 1,4-1-192,-2 7 0,-5 7 1,-5 7 69,3 3 1,-5 2-86,3 0 0,-5 5 0,3 1 0,-1 2-17,1 3 0,-3 2 65,5 1 1,-1-4-1,5-1 1,2 2-103,3 2 1,3 0-20,7-4 0,1 2 1,3-5-1,5 1-264,3-1 1,8-1 324,3-5 0,3 0 0,4 0 1,1 0-39,1 0 1,10-6 159,-4-4 0,1 2 0,-8-1 0,3-2 74,2-2 1,-5-1 114,1 0 1,-2 2-1,-4 1 1,-3-3 73,-5-2 0,2 4-151,-1-7 0,-5 8 0,-7 1 1,-1-1 236,-4-1 0,4-1-187,-2 3 1,-4-1 0,-7 5 0,-2 0 190,-2-1 1,-3 1 54,0 1 1,-1 4 108,0-4-313,0 3 0,-6 4-178,-3 3 0,-4-2 80,-1 6 1,0 3 0,0 5 0,0 3 59,0 3 1,0 2-146,0 8 0,-1 3 0,-4 7 1,-3 0-116,0-1 0,-4 6-163,2-1 1,-1-1 0,0-7-1,3-2-778,2-3 1,-4-5-334,6-5 0,-1-12-290,5 2 0,6-10 1677,4-4 0,2-13 0,3-9 0</inkml:trace>
  <inkml:trace contextRef="#ctx0" brushRef="#br0">10578 13676 8477,'-22'-8'136,"0"-4"1,5 4 0,-4-2 0,1 1 0,-2-1-1,1 2 1,1 4 226,2 2 0,2-3 0,4 2 0,2 5 0,6 7-305,2 9 0,2-1 0,2 7 0,1 3 109,1 4-135,7 5 1,-3 2 0,7 0 0,-1 2 0,0 1 0,0 3 0,0 2-134,1 1 0,4 2 0,0-3 0,-4 1-449,-4-1 0,2-3 0,-5-5 0,0-7-269,-3-5 0,-4-6 0,-1-6 552,0 1 0,-6-7 1,-5-7-1,-5-7 339,-3-8 0,-6-10 0,3 0 0,-2-3 227,0-1 1,5 0 0,-3 1 0,3 3 577,7 5 0,5-2 0,12 3-377,5 0 1,8 9 0,6 4-1,3 3-102,1 2 0,1 0-352,-1 0 1,1 7-1,-1 1 1,1 1-612,-1 1 1,1-6-81,-1 6 1,-6-7-1,-1 2 1,-2-5 644,0-5 0,6-9 0,-3-8 0</inkml:trace>
  <inkml:trace contextRef="#ctx0" brushRef="#br0">20929 17429 8312,'0'-14'59,"0"0"0,0 0 0,0-1 0,0 1 1,0 0-1,0 0 1164,0 0 1,0-1-209,0 1 0,0 8-94,0 6-782,0 6 1,0 15 0,2 2 0,1 6 0,1 6-1,0 6 1,-4 6-56,-5 4 1,2 1-279,-7 5 0,7-1 0,-2 1 0,4 0 194,1 0 0,12 0 0,4 0 0</inkml:trace>
  <inkml:trace contextRef="#ctx0" brushRef="#br0">19649 17870 8136,'-14'0'15,"6"0"0,10 0 83,12 0 0,7-2 0,9-1 1,3-3-114,5-2 0,3 0 0,3-3 1,2 2-1,3-2 0,0-2-91,0-1 1,1 0-1,-5-1 1,-6 1-49,-3 0 0,-9 1 1,-9 2 113,-7 2 0,-7 6 0,-10-2 1,-7 3 91,-4 2 1,-8 0 48,1 0 1,-1 0 0,1 0 0,5 0 439,3 0 0,2 0 143,0 0-482,6 0 0,8 0-107,9 0 1,9 7 0,2 2-1,3 4-136,2 1 1,-3 2-121,2 3 1,-2-2 0,1 5 0,-4 0 160,-3 0 0,-2 2 0,1 4 0</inkml:trace>
  <inkml:trace contextRef="#ctx0" brushRef="#br0">18213 17557 8265,'-6'-20'-41,"0"2"1,-5-5 0,1-1 0,-1 3 0,0 6 308,2 4 1,-4 1-1,3-3 419,-2 4 0,2 3 0,1 6 576,-2 0-1130,-2 0 0,5 3 0,4 6 0,2 10 0,2 7 0,0 4 0,2 3 203,2 5 0,-1 4-426,7 6 0,-5-4 0,3 5 0,-1-2-424,1 1 0,0-1-13,2-4 1,2-5 0,-2-2 0,2-1-219,3-4 0,1-7 242,2-5 0,-2-5 0,5-4 1,-1-6 502,4-2 0,-3-10 0,-2-6 0,3-7 0,0-7 0</inkml:trace>
  <inkml:trace contextRef="#ctx0" brushRef="#br0">18484 17941 8265,'14'-8'0,"0"2"-78,0 6 1,-4 0 293,-1 0 1,-4 0 385,4 0-535,1 0-42,4 0 1,-4-6 0,-3-4 0,0-3-1,-3-1 1,1 0 81,0 0 1,0-2 18,-5-3 0,0 3 0,0-4 115,0-1 1,0 5-121,0-3 1,-2 10 98,-3 4-221,4 4 0,-6 7 1,7 3-1,0 4-166,0 1 0,7-1-67,2-4 0,4 4 0,1-5 0,0 0-118,1-3 0,-1-4 427,0-1 0,2 0 1,1-1-1,4-4 144,1-5 1,-5-2 59,2-2 0,-1-5 0,-1-2 0,0 1 397,-4-1 0,1 2-370,-4 5 0,2 0 0,2 1-436,1 3 1,-6 4-1,1 6 0,-1 2 1,4 2-1,-2 6-205,-2 3 0,2-1 120,8-2 0,-1 2 1,4-4-1,0 0-245,0-3 1,-3-4 508,5-1 1,-5 0 0,3 0 0,-2-1 362,-2-4 0,-3-3-157,0-6 1,-3-2 0,-1-1 0,-1-2 187,1 2 0,-3 2-456,1 6 1,-4-4-1,5 5 1,1 0-266,1 4 1,-2 2-199,-1 2 0,2 6 0,7 4 0,1 2-608,-2 3 1,3 1 422,-1 2 661,7-2 0,2 5 0,8-7 0</inkml:trace>
  <inkml:trace contextRef="#ctx0" brushRef="#br0">13777 16150 8308,'-14'-14'23,"0"-1"0,0 1 1,0 0-1,-1 0 0,1 1 1,1 2-1,2 3 443,2 2 1,-1-4-1,-4 6 1,2-1-97,2-1 1,4 6-427,6 0 0,6 6 1,4 8-1,2 2-31,2 3 1,1 0 0,-1 8 0,2 4 54,3 4 0,-4 3 6,4 5 1,-1 4 0,-1 2 0,2 1 1,-1 4 1,4 1-241,1 2 255,4 0 1,8-6-1,4-2 1,9-3-1,9-4 1,9-5-1,8-7-19,-34-18 0,1-1 0,4 1 0,1-2 17,4 1 0,0-3 0,0-2 0,0-1 1,2 2-1,0-1 0,-1-1 0,0-2-43,2-1 0,-1-1 0,0 0 1,0 0-1,3-1 0,1 0 1,-1-1-1,0 0 112,-2-1 0,0-1 0,1-2 0,-1-2 1,0-3-1,0-1 0,0 0 0,0 0 81,0-1 1,0-1 0,-1 0 0,-1-1-78,-4 0 0,0-1 0,0 1 0,0-2 0,-4 1 1,1-1-1,-1-2 0,0 0 31,0-2 1,-2-2-1,-4 1 1,-1-3 16,-2-4 0,-2-1-94,25-28 1,-21-6 0,-4-5 0,-7-5 0,-6-3-1557,-3 2 1540,-2-5 0,2 3 0,0-3 0,-2 3 0,-3 1 0</inkml:trace>
  <inkml:trace contextRef="#ctx0" brushRef="#br0">10365 15965 8569,'-1'-9'-43,"-3"-1"-153,0-1 1,-1 6 0,5 5 207,0 8 1,0 5-1,0 1 1,2 2 14,2 3 1,-2-2 0,4 7 0,-1 0 75,0-2 0,4 5 0,-3-2 0,1 5 45,-1 3 0,5 5-132,-1-5 0,4 11 0,5 1 0,3 2-98,0 2 0,10 0 83,-4-2 1,10-4 0,1 1 0,6-6 35,2-3 1,2-4 0,-2-7 0,4-8 1,7-8-1,2-2 157,2-3 1,8-8-1,-1-4 1,7-5-77,-37 5 0,1-1 1,37-12-108,-39 8 0,0-1 1,38-8-1,-11-3 0,1-2 57,0-4 1,-6-1-43,2 5 0,-14 1 0,-7 2 0,-5 1 89,-4-1 1,-9-1 16,-4 3 1,-8 2-1,-3 7 15,-2 0 0,-2 1-209,-9 4 1,-3 1-1,-6 4 1,0 0-1419,-1 1 1479,1 1 0,-6 8 0,-3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22720 7137 8486,'-12'-22'314,"2"1"1,6 2-1,4 2 1,4 4 191,6 7 0,2 4 1,3 4-1,-3 2 0,-1 6 1,-1 3-1,-1 1-242,-1 0 1,0 0 0,-5 0 0,2 2-181,-2 3 1,-3-3 0,-5 3 0,-4-3-330,-4-2 0,-1-1 0,-2-2 0,-1-2-94,-2 2 1,0-5 0,5-1 0,0-3 269,-1-2 1,1-7 349,0-2 0,1-4 1,4-2-1,4-4 230,3-5 1,2-3-207,0-1 1,2 4-1,3 2 1,6 0 114,6 0 1,-1 4 0,5 1-1,-3 6-95,1 6 1,5 3 0,-3 2-1,-2 2 76,-4 3 1,3 3-255,-9 6 0,-2 2 0,-3 3 1,-4 3-50,-4 0 0,-6 3-339,-9-6 0,-1 5 1,-6-5-1,3-2-219,-3-1 0,1-3 0,1-4 0,4-4 127,-1-4 1,10-1 382,-3 0 0,9-1 0,1-6 0,2-5 48,2-6 1,0-2 27,0 1 0,6 2 0,4-6 0,2 1 288,3 0 1,0 6-187,4 2 0,-1 0 0,4 6 0,0 0 157,0 3 1,2 4-258,4 1-68,-6 0 1,-1 6 0,-5 5 0,0 5 0,-2 3 274,-6-2-502,-5 6 1,-3-8 0,-2 6 0,-3-2 0,-6-2-184,-6-4 0,1 1 0,-4-6 0,1 0-104,0-3 0,0-4 442,5-1 0,4 0 1,1-1-1,-1-4 274,2-5 0,2-2-131,6-2 1,0-2-1,0-2 1,0-2 200,0-2 1,6 4-150,4-1 1,4 4 0,3 0 0,4 1 33,1 0 0,2 6 0,4 3 1,-1 4 107,-3 1 1,1 1-68,-6 4 0,0 8 0,-6 7 0,-4 2 108,-4 4 1,-10 2-32,-4 5-549,-4-3 0,-8 0 0,-2-8 0,-4 0 0,0-1 0,2-2 0,3-5-452,1-3 0,2-8 615,5 2 0,4-5 0,2-5 0,2-4-9,3-4 1,3-6 301,5 0-176,3-6 1,6 3 0,0-6 0,2-1 0,3 1 132,4-1 1,0 2-1,0 4 1,3 4 174,0 3 0,8 8-118,-1 3 0,0 4 0,-6 1 0,-3 3 330,-6 6 0,-8 2-357,-5 13 1,-5 0-1,-5 3 1,-6-2-286,-6-1 0,-6-2-762,-5 1 675,0-2 0,1-8 0,1-2 0,4-3 0,2-2-125,2-3 297,3-1 0,0-9 0,3-2 0,2-5 0,5-5 1,4-5-1,1-3 273,0-1 0,6-1-175,4 1 0,7 6 0,4 1 0,-1 4-281,1 3 0,2 2-472,-4 12 1,0 2-1,-4 3 1,-1 7-5294,0 11 5919,-6 0 0,-2 25 0,-6-4 0</inkml:trace>
  <inkml:trace contextRef="#ctx0" brushRef="#br0">23005 7592 6339,'0'9'243,"0"1"-87,0 1-275,0-5 1,0 2 0,1-5-1,2 3 1,4 1 0,-1 0 118,0 1 0,6-4 0,-5 2 0</inkml:trace>
  <inkml:trace contextRef="#ctx0" brushRef="#br0">22991 7435 16170,'0'-9'-5248,"0"-1"4824,0 7 498,0-3-102,0 6 1,0 1-366,0 4 252,0 3 0,0 1 0,1 1-356,4 1-613,-4 2 1074,6 1 1,-7 0-1,1 0 1,2 0-20,2 1 45,0-1 1,-5-5 0,0 1 0,0 1 0,0 2 30,0 1 0,0 0 0,0 0 1,0 0-33,0 1 0,0 0-40,0 4 54,0-9 1,0 14 0,0-10 0,0 2 0,0-1-35,0 0 0,2-1 0,1 0 0,1 0 230,0 0 0,-1-1-130,2-3 0,-4 2 0,5-2 0,-1 2 74,0 3 1,1-6-52,-1 1 0,-3-6 0,2 6 165,-2 1-248,4 1 1,-4 3 0,2-1 75,-2 0-2,4 0 0,-4 0 0,3 1 224,-4-1-206,6 0 1,-6 0-1,5 1 65,1-1 0,-6 0-78,4 0 0,-3-4 0,-2-1 0,1 1 56,4-2 0,-3 4-100,2-2 0,-2-2 0,-2 1 1,0 2-24,0 2 1,0-4-38,0 1 1,2-2 0,1 3-1,1-2 154,0 2-112,-3 2 0,-1 1 1,0 0 44,0 0 1,0 1-22,0-1 0,-1-5 1,-3 1-1,0 1 57,1 2 1,1-4-60,2 1 1,0-6 0,0 6 0,0 1 19,0 1 1,0-2 15,0-1 0,0 1 0,0 4 95,0 0-102,0 1 0,0-1 0,0 0 0,0 0 61,0 0 0,0-4-30,0-1-94,0 1 1,0 4-1,0 0 1,0 0-1,-2 1-4,-2-1 0,2 0 0,-3 0 0,4 1 43,1-1 0,0 0-4,0 0 24,0-6 1,-5 5 0,0-4 0,2 4 187,1 1-33,2 0 1,0-4-68,0-1-805,0 1-1857,0-2 2522,0-2 1,7-6 0,1 0-1</inkml:trace>
  <inkml:trace contextRef="#ctx0" brushRef="#br0">22877 7478 8462,'-10'0'-2121,"1"0"2170,6 0 1,-2 0-1,10 0 1,4 0 212,4 0 1,-4 1-17,1 4-195,-7-3 0,3 6 0,-6-4 9,0 6 1,0-2-64,0 1 0,0-4 83,0 4 3,0 1 0,0-1 1,0 1 55,0 1-107,0 2 1,0 1 0,0 0-13,0 0 1,0 0-39,0 1 1,0-1-1,0 0-29,0 0 1,0 1 43,0-1 1,0 0 293,0 0-161,0 0 0,0 1 166,0-1-95,0-6 1,0 0 15,0-4-462,0-2-128,0 4 387,0-6-836,0 0 696,7 0 0,-6 2-33,4 3-83,-4-4 74,-1 12-43,0-12 0,0 7-256,0-3 467,0-3 0,7 10 0,1-4 0</inkml:trace>
  <inkml:trace contextRef="#ctx0" brushRef="#br0">22891 7620 8462,'0'-9'-1426,"0"-1"1128,0-1 445,0 5 0,0-7 122,0 4-48,0 2 0,0-1 276,0 4-312,0 2 0,0-6 150,0 3-144,0 4 1,2-6 112,2 7-123,-2 0-7,4 0 59,-6 0-148,0 0-36,7 0 42,-6 0-116,5 0 1,-1 2-26,0 3 7,0-4 0,-5 7-72,0-3 73,0-3 1,0 5 31,0-2 1,0-2-16,0 7 41,0-7 0,0 5 0,0-3 55,0 4-41,0-3 1,0 2-21,0-3 0,0-2-5,0 7-3,0-7 0,0 5 0,0-3 45,0 4 1,0-1 122,0 1 1,0-4-65,0 5 1,0-6 314,0 6-285,0-1 0,0 1 101,0-1-207,0 1 0,0-1 0,0 1-159,0 1 184,0-5 0,0 7-1,0-4-28,0-3 1,0 2-4,0-3 1,0-2-13,0 7 1,1-5 29,4 4-26,-3-6 0,4 5 6,-6-3 0,6-4 1,-3 10 74,7-6-73,-7 6 88,3-9 0,-6 6 1,2-5 38,3 2 1,-4 6-48,4-2 0,1-1-69,-1 2 0,0-6 0,-4 6-28,4 1 1,-3-3-12,2 1 0,0-4 1,-1 4 15,1 2 1,1 2 6,-5 1 0,0 0 0,0 1-22,0-1-13,0 0 0,2 0 0,1 1 0,2-1-81,-2 0 0,-2 0 57,-1 0 1,0 1 0,0-1 0,0 0-12,0 0 0,0 1 31,0-1 1,5 0-1,0 0 1,-2 0 5,-1 1 1,2-6 20,1 1 1,0-1 0,-4 5 0,3 0 41,0 1 1,3-1-15,-3 0 1,0 0 0,3 1 11,0-1 1,2 0-27,-4 0 1,1 0-1,-3 1 1,2-1 6,-2 0 0,4 0-30,-3 1 1,1-1 0,-5 0 0,0 2-25,0 3 0,0-4-6,0 4 1,0 2 0,0-2 0,0 0-72,0 1 0,0-4 68,0 3 0,0-1 0,0-1 0,0 2-91,0-2 0,2-1 65,2-2 1,-2 0 0,4 1 0,-1-1-156,0 0 154,6 0 0,-8 1 0,5-1-103,-2 0 88,5 0 1,-9 0 0,3 1 31,-4-1 0,-1 0 52,0 0 0,0 1 0,0-1 19,0 0 1,0-5-15,0 1 0,0-1 1,0 6-86,0-1 62,7 0 0,-6 0 0,5 0 0,-1 1-90,0-1 0,0-5 48,-5 1 0,4-1 0,1 6 0,-2-1 40,-1 0 1,-2-5 14,0 1 0,0-1 0,0 6 13,0-1 1,0-5-54,0 1-15,-6-7 0,4 10 1,-4-6-293,-1 1 1,4 3 163,-6-6 105,6 0 0,-4-7 0,7-2 120,0-6 0,2-3-45,3-1 0,-4-5 0,4 0 0,-4 0 260,-1-1 1,0 4 27,0-3 0,0 3 0,0 2-76,0 0 1,0 0-160,0-1 0,0 6-512,0 0 175,0 5 206,0-2 0,0 8 0,2 2 0,1 6 1,2 2-75,-2 3 0,5-1 0,1 0 336,4 0 91,-5 1 393,5-8 0,-10 0-354,6-7-1615,-6-7 1303,4 0 0,-7-8 0,0 1 0</inkml:trace>
  <inkml:trace contextRef="#ctx0" brushRef="#br0">23773 10122 8407,'-15'0'-432,"1"0"0,0 0 0,0 0 640,-1 0 1,6 0 0,-1 0 513,-1 0-435,5 0-231,0 0 0,7 0 0,4 0 0,5 0 0,2 0 1,2 0-149,1 0 0,0 0 73,4 0 1,-1 0-1,5 0 1,4 0-60,5 0 1,0 0 17,5 0 1,1-5 0,5 1 0,0-1 127,-1-1 1,1 4-40,0-3 0,-1 2 0,-1 0 0,-3-2 59,-5 2 0,-1 1-39,1 2 1,-8-1-1,2-2 1,-5-2 103,-4 2 1,-2 1-2,-2 2 1,-5 0-5,1 0-282,-1 0-304,-1 0 0,-3 0 195,-10 0 1,2 5-1,-6 0 1,-3-2-141,0-2 0,-7 1 92,0 3 1,-2-4-1,2 4 291,-4-3 0,-10 4 0,-4 2 0</inkml:trace>
  <inkml:trace contextRef="#ctx0" brushRef="#br0">24071 10094 8375,'-20'0'-406,"-3"0"1,1 0-103,3 0 1,2 0 1258,-2 0 1,8 0-483,-3 0-109,9 0 0,5 0 1,9 0-1,6 0 30,4 0 1,3 0-66,6 0 0,1-2 1,-1-1-1,2-2 143,3 2 1,4-3-111,5 1 0,1-5 1,0 4-1,1 0 318,3 0 1,-1-1-358,6 2 1,-1 2-1,2-5 1,-2 2 24,-2 3 1,-2-3-152,-4 1 1,-8 0-1,-5 5 44,-5 0-72,-8 0 0,-4 0 30,-13 0 0,-6 0-85,-9 0 0,-5 0 1,-4 0-1,-3 0-292,-1 0 1,-2 5 26,-3 0 1,-4 1-1,-5-3 1,-1 2-397,0-2 1,1 3 481,-1-1 1,1 0 0,-1-5 0,2 1 203,3 4 1,-6-3 247,6 2 0,1-2 0,12-2 0,3 0 229,1 0-21,3 0 1,10-2-120,3-2 0,5 2 1,5-4-1,6 1 29,6 0 1,0-4-118,7 4 0,0-1 1,4 1-1,2-3 193,3 0 1,-1 0-171,6 4 0,0-3 0,5-2 0,-1 2 184,1 1 1,-2 5-318,-3-4 1,6-1 0,-4 1-1,-3 2 11,0 1 1,-6 2-146,-7 0 1,-3 0-63,-7 0 0,-8 0 51,-6 0 0,-6 0 0,-10 0 0,-3 0-302,-5 0 1,-4 5 208,-5 0-108,3 6 0,-11-8 0,3 5 0,-2 0 0,1-2-269,1 0 1,-5 5 0,-4-3 0,1 0 34,2-3 1,1 1 529,0-1 1,2 4 0,3-4 0,7-2 220,6-1 0,4-2 610,7 0 281,0 0-855,12 0 1,8-5-1,15-1 1,1-1 217,3 1 0,2 0-261,2 1 1,-1 2 0,2-5-1,2 0 156,1 0 1,6 3-254,-1-4 0,-1 6 1,-1-4-1,0 3 48,1-1 0,0 0-254,6 5 0,-7-1 0,-4-2 1,-7-2 110,-6 2 0,-3 1-195,-2 2 0,-7 0 1,-7 2-34,-8 2 1,-10-2 210,-1 3 0,-6 1 0,1-1 0,-2-1 36,-3 3 1,1-4 58,-1 6 0,2-5 0,2 0 1,3 0 25,1 0 1,3-2 577,3 3-409,7-4-123,2-1-641,19 0 0,-2 0 0,12 0 0,3 0 0,1 0-603,1 0 0,-4 0 0,-1 0 1048,3 0 0,1 6 0,1 2 0</inkml:trace>
  <inkml:trace contextRef="#ctx0" brushRef="#br0">22720 7066 16345,'-9'-2'-1705,"-1"-3"1,6 4 1429,-6-4 0,5 3 434,-4 2 1,6-1-281,-2-4 1,2 3 74,-2-2 0,2 1-190,-6-2 133,5 3-314,-2-4 55,6 6 531,0 0 199,6 0 289,-4 0-41,11 0-499,-12 0-283,12 0 299,-12 0-178,6 6 1,-6-4-399,4 3 180,-3-4 257,4-1 111,-6 0-113,0 6-1145,0-4 161,0 4 630,0-6 0,0 2 76,0 3 0,-2-4 185,-2 4 290,2-3-158,-4-2 1,6 1-926,0 4 929,0-4-114,0 6 1,6-7 525,4 0 1,-3 5 146,3-1-493,-7 1 1,10-5 225,-4 0 1,4 0-180,1 0 325,-6 0 1,0 0 435,-3 0-13,-4 0-1000,12 0 389,-12 0 179,6 0-323,-7 0 0,-2 0 0,-3 0 0,-4 0 0,1-2 63,-1-2 0,-1 2 73,-4-3-235,0 4 1,-1-4-167,1 0 38,0 1 1,0 2 78,0-3 1,4 4-180,1-4 1,4 3 87,-5 2 346,1 0 1,-4-1 0,2-2-184,2-2 0,4 0-31,-5 5 0,6 0 49,-6 0 0,7-1-102,-2-4 0,2 3 278,-2-3-160,4 4 371,-5 1 101,6 0-9,0 0 1,6 0-316,3 0 1,-1 0-193,2 0 1,-1 0-1,5 0 90,1 0 1,-1 5-162,0-1 0,2 6 0,1-4 116,2 2 1,0 0-71,-5 1 0,5 4 1,2-5-1,1 1-51,3 1 0,2-1 48,2 6 1,1-6-1,1 1 1,4-1 10,1-1 0,1 5-20,1-4 1,3-1 0,-3 1 0,3 1 10,1-2 0,-4 3 7,0-6 0,0 6 0,5-2 0,-2 4-40,-3 1 1,3 0 3,-3 0 1,3 1-1,1-1 1,3 0 22,2 0 1,-1 5-4,6 0 1,-5 2 0,7-4 0,3 2 52,3-2 1,3 4-26,-1-2 1,-2 0-1,6-3 1,0 1-17,-1 2 1,5 0 6,-4-5 0,-1 0 0,3 2 0,1 2 32,1 1 1,4 0-48,-8-5 0,2 2 0,2 1 0,-2 2 3,0-2 1,4 4-1465,-5-2 1445,2 6 0,4-3 0,1 7 0,-36-15 1,0 0-1,36 14-3,-1 1 0,-35-15 0,0 0 0,0 1 0,1-1 0,0 0 0,1 0-105,1 1 0,0-1 1,-2-2-1,0-1 119,36 13 1,-35-15 0,-1-1 0,2 3 0,-1-1 0,1-1-1,0 1 44,-1 0 1,1-1 0,0-2 0,0 0-10,35 2 0,-35-5 0,0 0 0,-1 2 0,0-1 0,2 0 1,0-2 68,1 1 1,-1-1-1,-1 0 1,-1 0-29,0 0 0,1-1 0,-1-1 0,0 1 0,3 2 0,-1 0 0,1 0 0,0 0 17,-1 0 1,1 0-1,0 0 1,-1 1-78,1 2 0,0 0 0,2 0 0,0 0 0,1 1 1,-1 0-1,1 1 0,0 0 28,0 0 1,0 1 0,-1 1 0,0 1-67,-2-2 1,-1-1 0,-1 4 0,0 0 0,0-2-1,0 0 1,1 0 0,-2 1 60,-1 0 1,0 0-1,37 7-49,-1 5 0,-35-13 1,-1 1-1,3 2 1,0-1-1,-1 0 0,0-1 3,0 0 1,-1 0-1,-1 0 1,1 0-25,0 2 0,0 0 0,3-2 0,0 0 0,-2 0 0,0 0 0,1 0 0,0-1 42,-3 0 1,1 1 0,34 13 34,-3-6 1,2 1 0,-1-1-1,1 3 139,-4 0 0,-5 5-190,2-3 1,0 3 0,4 1-1,-4 1-204,-4-1 1,1 5 80,-1 1 1,1 0 0,-3-2 0,0 1-126,-5-1 1,2-2 169,-5-2 115,3-6 0,2 5 1,0-5-1,-1 2 1,-3-2 189,-1-2 0,-6-1 0,2-4 1,-6-1 91,-4 0 0,-3-4 1423,-7-1-1714,-6-6 1,4 8 0,-7-6 0,-2 0 0,-1-1 0,-2 1 529,0-2-1028,-6-1 738,-2-2-529,-6 0 0,-6 0 1,-3-2-1,-4-2-494,-1-6 0,0 2 390,-1-1 1,-4-5 0,-1-5-1,-2 0-164,-3-2 0,-2 4 302,-2-7 0,1 5 0,-2-5 0,-2-1-228,-1-2 1,-6-3 472,1-3 0,-3 3 0,-2-5 0,-1 1 222,-4-4 1,2 1-123,-6-1 1,5 7 0,-4-2 0,2 4 149,4 6 0,7 4-85,4 9 0,11-1 27,4 6 0,9 2-385,6 8 1,4-2-1,4 5 1,6 0 483,2 0 1,9 1-231,3 5 1,4 1 0,5 0-1,5 3 71,3 1 1,7 6-132,-1-1 0,2 3 0,-2 1 0,4 0 17,0 1 1,2 4-90,-5 0 0,4 5 0,-5-3 0,-1 1-64,-2 4 0,-9-6 278,-7 0 0,-1-6 0,-8-3 1,-3-3-98,-5-1 0,-3-7 77,-3-4 0,-4-6-133,4 6 0,-10-2-120,-4 1 0,-4-2 0,-1-7 0,0 0 9,0 0 1,-2 0 69,-3 0 0,1 0 0,-5 0 0,-3 0 144,0 0 0,-8 0 385,1 0-421,0-7 1,3 6 0,-2-4-1,-1 3 1,2 2 0,-1 0-1,0 0-428,-1 0 0,0 0 45,5 0 0,-1 0 0,2 0 0,2 0-943,1 0 1,2 7 247,-1 2 876,2 4 0,7 7 1,0 2-1</inkml:trace>
  <inkml:trace contextRef="#ctx0" brushRef="#br0">15498 2161 16422,'-29'0'33,"7"-2"1,6-1 0,10-2 0,12 2 0,10 0 792,8-2 1,4-3 0,6-7 0,3-3-638,5-1 1,5-6 0,2 3 0,0-2 0,0 1 0,-5-1-394,-4 2 0,-3-2 1,-8 8-554,-7 4 0,-13 8 0,-10 6-59,-12 11 1,-14 12-1,-10 10-269,-5 1 1123,-7 2 1,0 5-1,-3-1 1,5-1-1,4-3 212,5-5 358,4-9 0,12-3 0,4-10 0,12-8 1191,15-13 0,17-15 1,26-14-1191,9-7 0,4 0 0,-30 21 0,0-1-530,0 1 1,2 1-1,6 1 1,1 1-1,1 1 1,0 2-1,4 1 1,0 1-360,3 2 1,0 0 0,-1 2 0,0 1 0,1 5 0,1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22109 11117 8390,'-21'0'-131,"4"-4"1,-5-3 0,0 1 0,1 0 0,-1 1 0,0 0 0,-3-1 279,-2-2 0,-6 5 0,-2-4 1,-1 3-1,-2-3 0,0 1 278,0 0 1,5-1-1,-4 4 1,4-2-254,6 2 1,5 2 0,8 2-233,0 4 61,6-3 0,2 6 0,7-4 0,6 4 0,7 2 0,9-2 0,9-1 326,6 1 0,9-5 0,7 4 1,8-2-152,9-1 0,6 1 1,-34-5-1,0 0 1,0 0-1,0 0-46,2 0 0,0 0 0,5 0 1,2 0-1,3 0 0,2 0 1,2 0-1,0-2-191,2 0 0,0 0 1,0 0-1,1 1 1,2-4-1,0 0 1,-1 0-1,0 1-9,-1 0 0,0 0 1,-6-2-1,0 1 1,-5 1-1,-1 1 1,-3 0-1,-1 0-66,-2 0 1,-1 0-1,0-2 1,-1 0-185,29 0 26,-9-6 1,-21 10-1,-13-4 1,-12 4 0,-17 1-1206,-23 0 0,-17 4 1206,-21 1 0,-10 11 0,30-9 0,-2 0 0,-2 1 0,-1 0 291,-1 0 0,-2 0 0,-2-1 0,-2 0-820,0 0 1,-1 0 819,-4 3 0,0 1 0,3-3 0,1-1 0,-2 3 0,1-1 0,0 1 0,1-1 0,-2 0 0,0 0 0,0-1 0,0 1 0</inkml:trace>
  <inkml:trace contextRef="#ctx0" brushRef="#br0">22337 11245 8390,'-79'7'-12,"37"-6"1,1 1 0,-33 6 0,6-1 535,10 1 0,10-4 1,15 0 462,9-2 1,20-2-123,8 0-622,20 0 0,9-2 1,19-1-1,12-3 1,10-1-1,-32 3 1,1 1-1,4-1 1,1 1 311,3 0 1,1 0-1,-2-2 1,1 0-493,1 3 1,0 0 0,1-3 0,0 0 0,1 2-1,-1 0 1,2 0 0,-1 0-517,2-1 1,-1 1 0,-4 0 0,-1 0 114,-7 0 0,-1 1 0,36 1 0,-13-4 0,-10 5 338,-11 5 0,-6-1 0,-14 7 0,-12 0 0,-7-1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4124 1052 8500,'-29'0'-65,"1"-2"0,-1-1 0,1-1 0,-2 0 0,-3 3 0,-4 2 0,1 3 1425,3 0-1064,3 1 0,1 0 1,1-1-1,1 1 0,3 0 1,5 0-1,5-1 392,5 3 1,4-6 0,11 4 0,9-3-211,7-2 0,11-2 0,5-1-164,3-2 0,8-6 0,1 2 1,2-4-1,2 0 155,5 4 0,-7-4-397,5 4 1,-10-2 0,2 0-278,0 1 0,0 5 1,1-2-774,-7 0 328,0-4 0,-15 10 0,1-4 0,-9 3-630,-4 2 1,-10 7 0,-6 2 0,-9 4 1279,-9 1 0,-4 0 0,-6 0 0</inkml:trace>
  <inkml:trace contextRef="#ctx0" brushRef="#br0">4237 782 8500,'-6'-24'-179,"-2"2"365,0 2 0,-4 1 0,4 4 0,-2 1 1559,1 0 1,4 6-640,-5 3 0,7 5 0,-1 7-439,2 7 1,2 2-1,0 7-443,0 3 0,0 5 0,0 2 1,0 1-1,2 0-91,2 4 1,-2-1 12,3 0-549,-4 1 0,1-1 0,1-3 0,2 1 1,-2 2-1,-2-1 0,-1-5-1653,0-5 0,0-1 1241,0-6 0,5 0 0,0-5-1394,-2 0 2209,-1-6 0,-2 5 0,0-5 0</inkml:trace>
  <inkml:trace contextRef="#ctx0" brushRef="#br0">3896 825 8565,'-13'-19'224,"4"0"1,3 3 1564,-1 5 1,6 3-853,-4 3 0,10 4 1,4-3-1,5 8 137,5 5 0,-3 8-702,3 2 1,2 2-1,-1-4 1,1 4-325,-1 1 1,6-3-242,-3 5 1,4-5 0,0 3-521,-3-2 0,3 4 0,-4-4 14,4 3 1,2-6 0,-3 2-579,-2-3 0,1-2 1,-6-1-433,-1-4 0,-2-3 1709,-2-6 0,0 0 0,0 0 0</inkml:trace>
  <inkml:trace contextRef="#ctx0" brushRef="#br0">4635 768 8728,'0'-15'448,"0"1"1,0 0 0,0 0 0,-1 1 1363,-4 4 1,2 2-887,-7 7-457,1 0 0,-7 7 1,-3 4-1,-4 6 0,-6 8 1,-2 7-1,-6 6 483,-4 3 1,2 3-469,-9 4-505,4-4 1,1 10 0,1-5 0,-1-1-1,2 0-111,3-7 0,3 0 0,8-9 1,2-4-491,1-3 1,12-12-336,-2 1 451,9-9-526,5 1 1,9-6-1,9 0 1032,1 0 0,6 7 0,-3 0 0</inkml:trace>
  <inkml:trace contextRef="#ctx0" brushRef="#br0">15512 10947 5737,'-9'8'20,"-1"-4"0,-1-1 0,-2 1 0,-1 0 13,0-1 0,1 1 1,2-1-34,2 2 0,-1-1 0,-4-4 0</inkml:trace>
  <inkml:trace contextRef="#ctx0" brushRef="#br0">15228 10904 10124,'-15'0'-242,"1"0"0,0-2 1,0-1-162,0-1 750,-1-1 1,1 3 0,-2-1 0,-1-3-1,-2-1 1313,2 1-1153,1-5 0,9 8 0,9-5 387,11 2 0,9 1-664,11 5 0,8 0 0,8 0 0,2 0 144,2 0 0,3-2-248,0-2 1,-3 2-1,-1-3 1,0 2 55,-2-2 0,4 4 185,-6-4-553,-7-3 0,-2 5 0,-6-5 0,-3 2 0,-4 3-1095,-7 1 1,-4 0 256,0-2 1,-9 2-691,-6-3 1354,-6 10 1,-15 3-1,-3 6 1,-4 0-1,-5 1 1,-7-1 0,-6 2 384,-6 3-21,-3-4 1,-2 12 0,0-5 0</inkml:trace>
  <inkml:trace contextRef="#ctx0" brushRef="#br0">15171 11018 8658,'-33'0'-29,"-1"0"1,1 1 1221,5 4-271,6-3 0,20 2-352,16-8 1,16 0 0,10-5 0,6 0 451,6 1 1,6-5-476,9 3 0,-6-2 0,10-2 0,-3-1 287,-3 1 1,0 5-746,-4-1 1,-13 2 0,-4-1 0,-11 4-199,-11 4-453,-11-6 1,-6 6 0,-10-4-1,-4 5-888,-4 5 1,-1-4-74,0 4 0,0 3 1,1 1 1522,3 4 0,-2 1 0,4 0 0</inkml:trace>
  <inkml:trace contextRef="#ctx0" brushRef="#br0">19166 11060 8258,'-21'-8'-170,"6"-3"1,-4 7 0,1-1-1,1 0 1,-2 0 0,0 1-1,0-1 509,0 0 1,5 1 0,4 4-1,-1-2 284,-1-3 38,-3 4-484,8-6 0,2 7-24,10 0 1,2 0-1,8 0 30,-1 0 1,0 0-110,0 0 1,1 0 0,-1 0-1,0 0-66,0 0 0,5 0-9,0 0 1,2 0 0,-4 0 0,4 0-44,1 0 1,-3 0 72,4 0 0,1 0 0,4 0 0,2 0 53,4 0 1,4 0-23,9 0 1,-1 0-1,6 0 1,2 0 64,1 0 1,3 0-79,4 0 0,-4 0 1,4 0-1,-4 0-53,-1 0 1,-4 0 102,-1 0-104,0-6 1,-2 4 0,-2-2 0,-2 2 0,1 2-15,5 0 0,-3 0 1,0 0-1,0 0-11,3 0 1,0 0 107,5 0 0,-8 0 0,6 0 0,-4 0 99,-5 0 0,-2-2-7,-1-2-83,-7 2 1,-1-4 0,-8 6 0,-4 0 0,-4-2 0,-3-1 0,-2-2 500,0 2-360,-6 2-11,-1 1 25,-7 0-60,0 0-120,6 0 1,-3 0 70,7 0-83,-7 0 1,9 0 1,-2 0 0,-2 0-64,1 0 0,-4 0 1,4 1-19,3 4 1,-5-3 18,3 2 1,-5-2 0,4-1 43,2 4 0,2-3 44,1 2 1,0 3-1,0-2 64,1-2 1,-1-2 8,0-1 1,0 0-1,1 0 45,-1 0 0,0 0-138,0 0 0,0 0 51,1 0-228,-1 0 1,-5 0-51,1 0 29,-7 0 1,2 0-107,-10 0 0,-3 0 84,-6 0 1,0 0-1,-1 0 1,1 0-385,0 0 0,-5 0-111,0 0 1,-1 0 0,2 0 0,-1 0-1797,2 0 2456,1 0 0,2 0 0,0 0 0</inkml:trace>
  <inkml:trace contextRef="#ctx0" brushRef="#br0">22592 11089 8331,'-1'-8'129,"-2"2"193,-2-1 0,0 7 0,7 0 0,3 8 0,6 5 4,6 1 0,0 0 0,7 0 1,1-1-74,2-3 0,6 2 1,2-4-1,1 2 75,4-1 1,3-6 20,4 2-235,-3-3 1,12-2 0,-6 0-1,2 0 1,0-2 91,2-3 1,-3-3 0,-1-6 0,-1 0 114,-3 0 0,-3-1-162,-6 1 0,0-5 1,-7 0-1,-2 0 270,-6-1 0,-4 4-173,-4-3 0,0 3 0,-1 2 393,-4 0-313,-2 0-405,-7 6-906,0 1-455,0 7 2,0 0 482,-7 0 1,6 2-578,-4 3 1,2-2 1522,-2 6 0,-3 1 0,-6 4 0</inkml:trace>
  <inkml:trace contextRef="#ctx0" brushRef="#br0">17375 10918 8508,'9'0'-472,"0"0"0,3 0-1250,0 0 1847,2 0 1,-6 2 250,-3 3 0,-10 2 93,-4 8-4,2-1-353,1 0 0,9-4 0,5-3 0,8 1 0,5-1 546,4-1-583,8 5 1,-1-9-1,6 2 1,3-2-1,3-2 15,3 0 1,1-2-1,-7-2 1,-2-6-128,-1-2 0,-8-4-97,-1-3 0,-12 3 0,-9-3 134,-2 3 0,-7-4 0,-7-2 0</inkml:trace>
  <inkml:trace contextRef="#ctx0" brushRef="#br0">16920 9781 8545,'22'16'0,"-3"3"0,3 9 0,0 8 0</inkml:trace>
  <inkml:trace contextRef="#ctx0" brushRef="#br0">16493 11117 6263,'2'-8'-247,"2"4"0,6 2 260,2 2 25,3-6 0,5 4 0,4-4 1,3 1-1,3-1 0,5-1 1,6 0-1,6-1 0,2-3 369,0-2-341,5 5-373,-4-5 0,7 6 0,0-8 0</inkml:trace>
  <inkml:trace contextRef="#ctx0" brushRef="#br0">16436 11245 8492,'-8'-9'-1112,"4"-1"0,10 2 1163,8-1 1,3-2 0,10 4 0,5 1 80,3 0 0,9-4 1,6 4-1,3 0-186,-1-1 31,0 3 1,-2-1 0,-2 0-1,-6 2 1,-5 1 22,-9 2 0,-12 0 0,-10 0 0</inkml:trace>
  <inkml:trace contextRef="#ctx0" brushRef="#br0">16493 11274 8363,'-43'0'-971,"7"0"582,3 0 804,15 0 1,9-5 0,20-1-275,13-2-227,15-2 0,13 1 0,12-1 1,5-1-1,5-1 0,1-3 86,-3 1 0,6 0 0,1 0 0</inkml:trace>
  <inkml:trace contextRef="#ctx0" brushRef="#br0">10948 11601 8333,'-1'-15'-1092,"-3"1"1426,0 0-87,-1 6 0,5 3 1,1 8-1,3 4 0,0 2 19,0 7 1,2 0-1,0 6 1,0 0-19,1 0 1,4-3-161,-2 5 0,4-2 1,1 2-1,0-4 18,1 1 0,5-5 18,4 2 1,3-8 0,3-5 0,3-4 186,5-1 1,3-3-181,2-6 0,-1-4 1,1-14-1,-2-3 72,-3 0 0,-5-5-90,-9 2 1,-4 0 0,-7 5-1,-2 1-38,-2 3 1,-5 4-572,0 5-204,-8 7 1,0 2 0,-5 8 699,-2 2 0,-2 4 0,-1 7 0</inkml:trace>
  <inkml:trace contextRef="#ctx0" brushRef="#br0">13692 11629 7923,'0'-9'-326,"0"-1"0,2-1 0,1-2 807,2-1 79,-1 6 0,1-4 0,1 4 0,1-2 1,-1 1 1398,-3-2-1866,5 4 1,-6 3 572,2 8-573,-8 4 0,2 2 0,-3-1 1,4 2-1,-1 0-16,-3-1 0,4 2 1,-4-2-1,4 3 212,1 1 1,0-5-160,0 1 0,4-1 0,3 5 0,1 1 76,3-1 0,1 5-115,2 0 0,2 0 0,2-3 0,2 1-151,2 2 0,0 5-21,2-5 1,3 4 0,-3-4 0,1-1 152,-1-3 0,2-2 21,-2-4 0,3 3 1,0-8-1,-2-1 72,-1-1 0,0-4-60,4-2 1,0-1 0,1-8 0,-2-4 284,-4-4 0,4 2-178,-3-4 0,-2-1 0,0-3 1,-1 2 164,-4 1 1,-6 5-191,-1-4 1,-7 10 0,2-1-89,-4 1 1,-2 7-478,-4 1 0,-3 5 1,-8 5-1,-1 4 378,-2 4 0,0 7 0,5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15739 11686 8278,'-7'-10'-19,"0"3"0,1 0 0,-4 2 0,-2 1 0,-1-3 0,2 1 0,2 0 0,-2 1 876,-2-1 1,3 4-1,1-4 399,-2-1 93,5 6-580,-1-5 0,7 7-189,0 4 0,0 3 0,0 6 28,0 0 0,5 5-415,0 0 0,4 6 0,-2-1 0,0 3 184,5 1 0,0 2-227,2 4-39,1-4 0,0 0 1,4-7-1,5 1 0,3-2 1,3-5-1,3-5 445,5-8 1,5-2-423,4-2 1,4-8-1,5-5 1,1-6 7,0-3 1,-5-1-23,0-6 1,-6 1-1,2 1 1,-6 2 75,-4 1 0,-3 5 1,-7-3-1,-1 1 114,-3 4 1,-3 1-144,-7 2 1,-5-2 0,-1-1-1,-2-2 404,-2 1 1,-3 3-333,-1 0 0,0 1 1,-1 0-1,-3 0-188,0 0 1,-3 4-1358,3 1 0,1 7 0,-5 4-981,1 10 1,3 10 2286,4 11 0,0 4 0,0 5 0</inkml:trace>
  <inkml:trace contextRef="#ctx0" brushRef="#br0">14303 11856 8426,'10'-1'-139,"-1"-2"0,1-4 0,-1 1 0,2-2 0,4 2 0,2-2 128,0 0 0,4 3 0,0-4 1,1-2-1,1 0 0,1 0 8,0 1 0,-2 1 0,3-5 0,-3-1 25,-1 1 1,2 0-1,-4 0 1,-1-1-34,-2 1 1,-2-2 2,0-3 1,0 4-1,0-6 1,1 2-65,-1 0 1,0-6 45,0 1 1,1 2 0,-1-2-1,-2-2 5,-2-6 0,3 0 30,-4-5 0,-3-1 1,-1-5-1,-3 0 223,-2 1 0,0-6 124,0 1-250,0-7 1,0 10 0,0-3 0,0 2 0,-2 3-23,-3-1 1,-3 7-1,-6 3 1,-2 3-98,-3 1 1,2 2 21,-7 4 1,-4 7-1,-7 8 1,-1 2-45,-4 2 0,-1 3 40,-1 1 1,-1 8 0,0 4-1,1 7 65,-1 3 0,-3 1-55,4 0 0,2 4 0,12-3 0,-1 3-45,1 1 1,6 5-7,3 0 0,3 1 0,3-4 0,2 3-181,2 5 1,6 1-35,-2-1 233,3 9 1,2-9-1,0 10 1,0-2-1,0-1-28,0 3 0,0-6 0,0-4 0,2 2-95,3 1 1,-2 0-267,6-3 306,1-3 0,4-7 0,0-1 0,2-2 0,1-4 101,2-6 0,6 3 0,-2-10 0</inkml:trace>
  <inkml:trace contextRef="#ctx0" brushRef="#br0">15626 11700 8405,'-14'0'-148,"-1"0"0,1 0 1</inkml:trace>
  <inkml:trace contextRef="#ctx0" brushRef="#br0">15924 11700 8448,'10'14'-417,"-2"1"1,0-3 416,-1-2 0,9 9 0,6-4 0</inkml:trace>
  <inkml:trace contextRef="#ctx0" brushRef="#br0">11346 12624 8516,'-14'-14'-140,"0"0"0,0 0 1,1-1-1,2 1 951,1 0 1,6 0-441,-6-1 0,5 9 0,-2 6 0,0 8-143,4 5 1,0 2 0,0 4-1,-2 5-25,2 3 0,1 8 0,2 3 1,0 4-58,0 6 0,0-3-150,0 8 0,5-3 0,0 4 0,-1-4-334,3-1 1,2-1 272,10-6 1,-1-7-1,7-6 1,5-9 151,6-4 1,13-10 12,8-6 1,11-14-1,-26 1 1,3-2-1,5-4 1,3 0-436,3-4 0,1 0 1,8-1-1,1-1 360,0-1 1,1 0 0,3-2 0,1 2 0,2 2 0,2 1 0,1 0 0,0 1-53,-1 2 0,0 1 1,0 2-1,-2 1 54,-8 3 1,-2 2 0,2 0 0,-2 2 0,-4 2 0,-2 1 0,-3 0 0,-1 1 24,-3 0 0,-2 0 0,-3 4 0,-3-1 6,24-3 0,-4 4 1,-12 1-1,-10 1 568,-15 4-357,-11-3 0,-15 4 0,-5-7 0,-9-4 414,-7-5 0,-6-2-666,-5-3 1,-4-5 0,-5-4 0,-1-3-834,0-1 1,7 0-658,3-1 1473,15-6 0,1 5 0,12-3 0,1 3 0</inkml:trace>
  <inkml:trace contextRef="#ctx0" brushRef="#br0">15725 11586 8289,'-14'0'-244,"0"0"0,0 0 0,-1 0 1,1 0 424,0 0 1,6 2 0,5 3-1,6 4 1,7 4-332,2 1 1,9 5-1,2 2 1,4-1 54,2 1 1,1-1 0,3-4-1,6 0-67,7-4 91,-2-7 0,7 1 1,-4-6 70,6 0 0,2-12 0,2-4 0</inkml:trace>
  <inkml:trace contextRef="#ctx0" brushRef="#br0">17474 11814 8285,'-14'-8'120,"0"-3"0,-1 5 0,1-1 221,0 1 1,4 8 0,3 9 0,0 4 0,4 4 51,2-1 1,7 2-1,3 1 1,6 1-114,3 3 1,0-4 0,6-1-1,2-1 180,6 0-395,-2 0 0,13-5 1,-2-1-1,5-2 1,1-3-1,2-2 1,5-3-476,6-1 0,-7-13 188,4-3-134,-3-10 0,-3 2 0,-4-7 1,-3 1-1,-3 0 0,-3-2 356,-5-4 0,4-2 0,-1-7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20744 11402 14957,'14'-23'165,"2"3"1,3 4 0,5-1 0,3-4-1,3 1 1,1-2 0,2 1 309,-1 0 1,3-2-1,-2 4-294,-1 1 0,-2-2 0,-4 1-140,-2 2 0,1 1 1,-4 0-1,-1-1 37,1-2 1,-2-2 0,-3 4-1,1-4 19,2-1 1,5 5-174,-5-2 87,6 3 1,-8-3 0,7 0-1,1 0 1,2 0-838,2 0 803,5-6 0,-2 3 1,6-7-1,1 1 1,2-2-1,2-2 1,0-2 311,-1-3-292,1 6 45,0-10 1,-1 9 0,1-6 0,1 0 111,4 2 0,-1-5-65,10 3 0,-8-3 0,9-2 1,1 1 56,1-1 1,1-5-82,-4 1 1,-1 1-1,-4 7 1,-5 2 37,-3 3 1,-6 1-9,0 4 0,-8 2 1,0 4-1,-6 4 205,-4 3 1,-1 2-188,-4-1 0,-6 7-104,1 4 0,-6-3-166,6 3 102,-7-1 1,3 7-643,-6 2 503,0-2 0,0 6 0,0-4 0,-1 4 0,-4 2 0,-4-1 167,-4 2 0,-3 2 48,-3 1 1,-3 7 0,-6 2-1,-1 4 1,1 2 0,-1-1 118,1 1-169,-7 5 1,3-2 0,-4 6-1,0 1 1,-1 2-243,-2 2 356,-2 6 0,-8 2 1,-3 4-1,-3-1 0,-4-2 1,-1 1-1,28-24 0,-1-1 32,-2 3 1,1 0 0,3-2 0,0 0-105,-2 2 0,0 0 0,0-2 1,1 0-1,1 0 0,0-1 0,1 1 1,0-1 65,1 1 0,0-1 0,-23 23-67,0-4 0,6 2 0,-2-2 0,4 1-67,2 1 0,-1 0-313,0 3 347,1-3 1,2-5 0,-1 2-1,-5 1 1,-1-1 0,-4 0 0,1 0-142,-4 1 1,-6 5 144,-2-5 0,6 7 0,3-3 1,0-1 78,-3-2 0,-4 1-1683,3-2 1646,-3 0 0,15-4 0,-6 1 1,1 2-1,1 1-937,0-1 890,8-1 1,1-4-1,7-2 1,1-1-1,2 0-594,2-2 582,6-1 0,-5-7 1,5 1-1,0-1 0,3-1-9,3-3 0,2 1 1,-1-4-1,3-1-100,2 1 1,-1-2 1242,6-5-1250,1 0 0,2 0 1,-1 1-1,-2-1 675,2 0-683,2-6 1,2-2 0,4-6 0,4-1 392,4-4 1,3-3-324,3-6 118,3 0 0,6-2 1,1-2-1,-1-1 1,2 0-1,2 0 1,3-1 56,1-2 1,2 3-116,4-5 1,1 0 0,3-6 0,4-1 114,7-2 0,11-8-39,-32 20 0,-1-1 1,2-4-1,1-2 1,4-4-1,1 0 1,2-2-1,0 0-210,1-3 1,0 1-1,2-1 1,0 0 199,-3 1 1,0 1 0,2 2 0,-1 1 0,-1 0-1,-1 1 1,-2 0 0,1 0-6,-1 0 1,0 0 0,1-2-1,-1 0-6,-4 2 0,0 1-23,6-1 0,0 0 0,-3-1 0,0 1 0,6-2 0,0-1 1,-1 0-1,1 0 0,-1 0 0,1 1 93,1-1 1,0 1-78,1 0 0,0 0 0,4-4 0,0 0 1,1-1-1,0 0 0,0-1 0,1 0 0,-2 3 1,1 0 36,-1 0 0,0 1-15,2 3 0,0 0 0,-2-2 0,-1 1 0,0 1 0,0 2 0,-4 1 0,-1-1 0,-3 3 0,0-1 0,-2 3 0,0 0 0,-1-1 1,0 1-47,0-1 0,-1 2 0,26-18 37,-4 0 1,-7 10-1,-12 2 1,-7 7 217,-4 2 11,-10 2 515,-8 11 6,-8 2-824,-12 6 1,-2 6-1,-8 5 1,-3 7 0,-5 5-383,-2 4 351,-3 2 1,-6-1 0,-2 2-1,-5 3 1,-2 5 0,-3 3-1,-4 2-518,1-1 0,-10 3 540,3 2 1,25-23 0,-1 1 0,1 2-1,1 0 1,-2-1 0,0 0 165,-3 0 1,-1 2-1,-4 3 1,-2 1-115,-4 3 1,-1 1 1,-1-1 1,0 1 0,2 3-1,1 1 1,1-3 0,0 0-1,2 1 1,-1 0 0,1 0-1,-1 0-96,-1 1 0,0-1 0,4-2 0,0-1 0,-1 2 0,0 1 0,2-3 0,0 1-29,0 0 1,1 0-1,1 2 1,0-2-1,-1 0 1,-1-2 0,1 0-1,1 0 70,0-1 0,1 0 0,1-3 1,0 0 155,0 1 0,1 0-79,-1-2 1,1 0 0,0 1 0,2 0 0,1-1 0,0-1 0,-23 23-1,5-5 1,5-4 0,4-1 121,3-3 1,8-5-100,2-9-58,6 3 1,8-11 0,1 3-278,3-4 210,4-7 0,12-1 1,4-9-1,4-3 428,5-4 0,-1-4-376,5-1 1,1-2 0,4-3 0,1-4 224,-1-4 0,7-2-294,3 1 80,3-1 0,-2-4 1,3-1-1,2-3 1,2-2-1,3-2 1,4-2-37,7 0 0,-28 19 0,1-1 45,2-1 1,1 0 0,5-1 0,0-1 0,2-1 0,1 1-1,2 0 1,0-1-198,2 1 1,0-1-1,1-1 1,0-1 206,1 0 1,0 0 0,1 0 0,0 1 0,-1 1 0,0 1 0,-3 0 0,-1 0-26,-1 2 1,-1 0-1,-1-1 1,0-1-64,2 2 1,0 0 69,-1 1 0,-1 1 0,3-1 0,-2 1 0,-4 2 0,-1 1 0,-2 0 0,-1 0 0,32-20-13,0 3 13,-5-3 0,-6 12 0,-10 1 1,-4 6-1,-7 4 0,-6 2 223,-4 4-144,-15 7 0,0 0-127,-16 10 1,-8 5 209,-6 8-235,-6 5 0,-3 10 0,-9 2 0,-1 1 1,1 3-1,-3 2 0,-1 2-374,-2 0 1,-4 4 304,0 0 0,-2 1 0,1-4 0,-4 3 136,-3 6 0,24-24 0,-1 2-68,-1-1 1,-1 1 106,0 3 1,-1 0 0,0-2 0,0-1 0,2 3 0,0 0 0,1-1-1,1 1 1,1-1 0,1 0 0,2-1 0,0-1 0,-15 26 390,9-8 0,3-5-501,11-1 0,0-7 0,6-4 1,4-7-278,4-6-50,3-10 347,9-2 0,1-7 0,9-2 1,5-3-1,8-4 0,5-5 0,4-5 59,2-5 0,7-3-84,-1-1 1,8-2 0,1-2 0,5-1-152,4 1 1,-5 2-222,2 2 758,-4 0 0,-1 4 0,-3 3 1,-5 4-1,-8 6-552,-5 3 212,-9 3 1,-5 7-1,-6 3 1,-2 6-1,-6 4 1,-6 6 0,-7 1 312,-5 3 1,-4 7-225,-5 1 0,-3 2 0,-6-2 0,-1 5 42,1 3 1,-1 2-81,1-1 1,-1 1 0,1 0 0,-2 1-185,-3 3 0,3-4 115,-3 0 88,9-1 1,-3-10-1,5 4 1,0-1 0,3-4-1,5-2 1,4-5 577,5-5-670,4-4 1,9-2 0,4-4-1,7-4-85,4-3 0,2-2-149,8 0 290,3-7 1,2 0 0,0-8 0,2 1 0,2 2-110,6 2 55,-10-3 0,9 12 1,-9-4-1,3 4 1,2 2-323,-1 4 312,-5 3 0,-3 11 1,-5 0-1,-2 0 1,-2 1-1,-3 4 1,-1 3-1,-4 1 1,-3 5 77,-4 0 0,-2 7 0,-5-2 1,1 3-34,0 2 1,-9 1 96,-5 3-59,4-3 1,-7 10 0,6-6 0,-1-3 0,3 0 125,3-3-127,2-5 1,0 0 0,2-7 0,3-4 0,6-4 559,6-5-500,5-7 1,15-4 0,5-6 0,10 0 0,10-2 0,7-2 0,7-6-68,3-2 1,-4-1-1700,0 3 948,-15 4 1,2 6 753,-10 0 0,0-1 0,-4 5 0,-7 7 0</inkml:trace>
  <inkml:trace contextRef="#ctx0" brushRef="#br1">21128 10563 10247,'0'-10'-113,"2"1"0,1-2 0,3-2 0,0-1 0,2 0 0,0-2 344,3-3 1,0 3 0,0-3 0,-1 2 0,-1-1 0,1 1 461,-1 4 0,-6-1 0,4 6 0,-3-1 604,1-1-684,0 7-409,-5-3 0,0 7-318,0 4 66,0-3 1,0 10 0,0-2 58,0 3 1,0 1 1,0 0 1,0 2 0,0 1 0,0 4 29,0 1 0,-5 2-152,0 4 1,-6 0 0,4 2-1,-3 2-240,1 1 1,-6 7 155,-4-2 1,0-2 0,5 0 0,-2-1 134,-3-3 1,4 2 124,-4-1-67,-3 1 0,6-8 0,-3 0 0,1-3 0,1 3 66,-2 1 1,0-4-1,5-1 1,0 1 79,0-1 1,-1 0-172,1 1 1,5-2 0,-1-5 0,1 1 13,1 2 55,-5 0 1,10-6-59,-7-4 565,7-3-192,-3-6-271,6 0 0,6-1 0,4-4 124,2-4 0,3 1-146,-1-2 0,0 6 1,0-4-1,1 0 104,-1 0 0,5 0-145,0-1 1,1-4-1,-2 5 1,2-2-50,2 1 1,2 0 28,4-6 1,-4 1 0,0 0 0,1 0 64,2-1 0,1 1 7,1 0 1,-1 0-1,-1-2 1,-2-1 13,-1-2 0,-2 0 16,2 5 0,1-1 0,-6 3 0,0 1 25,2 1 0,-6 1-84,4-6 1,2 6 0,-2-1 0,0 1 50,1 1 1,-2-3 10,5 6-96,-5-6 1,7 5-1,-4-5 1,1 1-1,3-1 52,2-1-39,1 4 0,-4-5 0,0 5 0,-1-1 0,-1 1 259,-3 2 0,-8-4 308,-1 5-345,-7 1-175,3 4 0,-7 1-140,-4 4 49,4 3 0,-12 6 0,5 0 0,0 0-111,3 1 1,-1-1 0,0 0 0,-1 2-81,1 3 0,-3-3 28,4 3 106,-6-4 1,8 4-1,-7 2 1,1 1-1,-1 3-60,1 2 0,-1-3 1,-4 0-1,0 2-92,0 6 0,-5-4 190,0 1 1,0-1-1,3-4 1,-1 3 27,-2 1 1,0-1 11,4-3 1,1-2 0,0-5-1,0 2 73,0-1 0,4-3-26,1 0 0,5-1 0,-2 0 0,1 0 6,1 1-42,-1-1 1,5 0-1,0 0-78,0 0-68,0 1-4,0-8 80,0 6 0,1-11 101,4 2-3,-3-2 1,10-2 81,-2 0 1,3-2-47,1-2 0,0-3 0,0-4 0,2 2 84,3-2 1,1-2-96,4-1 1,3-5-1,-2-2 1,5 1 121,4-1 0,0 1-111,-1 1 1,-1 2-1,4-6 1,1 3 165,-1 2 0,-3-2 201,5 1-383,-6 0 0,4 0 0,-4 0 1,1 2-1,-2 1 160,-1 2-179,-1 0 0,1-5 0,1 0 1,3 1-1,-3 2 153,-1 2-175,-1 0 0,-1 0 1,1 0-1,-1-1 0,0 3 289,1 2-288,-7-2 1,5 4-1,-5-5 1,2 2-1,-2 3 243,-2 2-217,-1-5 1,-5 9 0,1-4 0,-1 1 356,0 0-292,-6 1-100,-2 4-205,-6 0-318,0 0 384,0 6 1,-1 0 98,-4 4 1,2 2-1,-5-2 1,0 1-67,0-2 1,-1 6-2,-6-1 0,1 0 0,-2 7 0,-1-2-117,-2 0 1,-6 6 15,1-2 1,2 4 0,-2 2 0,-1-1 9,-2 1 0,-1-1 113,-1 0 1,-1 1-1,-1 1 1,-2 2 7,1 1 1,2 0 72,2-5 1,-1-1 0,1 0 0,-1-2 31,1 1 0,4 2-135,0-9 65,7 0 1,-8 1 0,4 3 0,1-1-1,-2-3 8,-1-4 1,4 6-1,-3 1 1,0 0-27,0-3 0,5 2-51,-2-2 80,-3 6 0,6-9 1,-3 4-1,3-1 0,2 0-103,0-1 96,-1-3 0,3 0 1,1-1-1,3 0-23,2 0 0,1 0-62,5 1 0,0-6-140,0 1 122,0-7 0,1 3 0,4-6 96,5 0 1,4-2-1,3-1 1,2-3 81,-1-2 1,4-1-3,1-6 1,-1 1-1,2 0 1,1-2 46,2-3 1,2 3 48,-1-3 1,2 2-1,2 0 1,1-4 65,-1-1 0,-2 3-104,-2-5 0,5 5 1,0-3-1,-1 2 128,-2 2 1,-2-2-163,1 1 1,-1 0 0,-1 5 0,-3 0-14,-5-1 0,1 6-121,-1-1 22,0 7 0,-5-5 0,1 5 0,-1-2 23,0 2 1,-4 0 0,-1 0 62,2-2-97,-5 0 107,7 5 0,-11 2 1,4 1-1,-1 4-256,-1 0-41,1-3 0,-5 8 133,0-2 20,0 2 1,0 3 0,-1-1 0,-3 0-63,0 0 0,-7 0 103,1 1 0,-4 0 1,-3 4-1,-2 5-178,1 3 0,-4-3 158,-2-1 0,-1 1 1,0 4-1,1 1 85,-1-1 0,-2-4 34,-1 0 1,1-2 0,1 3 0,3-1 198,-3 1 0,4-3-187,-1 2 0,5-5 1,-1 5-1,4-1 66,0-1 0,7-1-117,4-7 1,-3 5 0,3 0 0,0-2-34,3-1-52,1-2 1,1 1-117,4-1 112,3 0 0,6-6 1,1-3-4,-1-4-34,0-1 167,7 0 1,-6-1 0,6-3 0,-1-2 0,4-2 260,3-3-276,1-1 0,2-7 0,2-2 1,3 1-1,0-3 163,-1 1-141,6 5 1,-4-10 0,7 5-1,-2-2 1,-2 2 0,-1 0-1,0 0 190,-2-3 1,4 3-204,-7-2 0,5 6 1,-5 0-1,-3 2 88,-4 2 1,-1 1-44,-6 3 0,4-1 0,-4 7 77,-1 0 1,-7 3 20,-2 1-235,-6 0 0,5 1 88,-3 4 0,-3-2-60,2 7 1,-2-1-11,-2 6 0,0-6 0,-2 0 0,-1 3-119,-1 0 1,-8 2 64,3 1 0,1 0 0,-1 3 1,-4 2-201,-4 2 0,-1-3 82,-5 5 0,-1 0 0,-5 4 0,1 1-42,0-1 0,-1 1 173,1-1 0,-1-1 0,1-2 0,-1-1-27,1 1 1,4-4 132,1-2 1,5 1 0,-1-3 0,3-2 60,2-4 1,5-3-193,-1 1 90,7-3-68,-3-6 0,7 0 0,4 0 78,5 0 0,2 0 204,2 0-136,1-6 1,-1 0-1,2-5 1,1 1 0,4-1-1,1-1 1,1-1 170,-1 3 0,5-2-189,-3 2 1,3-2-1,1-3 1,-1 1 71,-3 0 1,4 0-88,1 0 1,-2-1 0,3 1 0,-5 0 27,0 0 1,-3 4-40,2 1 1,-7 6 0,2-2-2,-3 3 0,-8 4-31,-3 3 0,-4 3 0,-1 6 0,0 0-29,0 0 0,-6 2-47,-3 3-27,-4 3 1,-1 2-1,-2-1 1,-2 3-1,-2 1-186,-2 1 0,3 0 0,-5-1 0,0-1 54,2-3 1,-4-1 197,2 2 1,3-2-1,1-4 1,1 0-6,0 0 1,0-2 47,5-2 1,1-5-1,2 1 140,1 1-236,7-5 0,-1 1 122,8-7 1,4 0-43,6 0 0,2-5 0,3-2 0,3 0 17,0-5 0,7 0 22,-1-2 0,1-1 0,4 1 0,-3 0 238,-2 0 0,1 0-140,-1-1 0,1 6 0,-1 1 0,1 2-76,-1 2 1,-4 3-11,-1 1 1,-5 0-1,1 1-22,-4 4 1,-7 3-63,-3 6 1,-3 1 0,-2-1 0,-2 2 5,-3 3 0,-3 3-109,-6 6 0,0 1 0,0-3 1,-2 0-8,-3-3 0,3 1 82,-3 4 1,4-1-1,2-1 1,2-4-231,1-2 124,1 6-1,1-11-2,3 4 1,5-5 105,5-4 0,4-4 1,10-6-1,5-1-45,3-4 0,1-1 122,1-4 0,1-2 0,1 4 0,1-2 71,-5 1 0,0 6 289,-8-2-34,0 3 1,-7 4 0,-2 3 0,-5 4 218,-4 4 1,-2 2 0,-4 3-1,-5 1-161,-2-2 0,-3 4-306,1-2 1,0 0 0,0-4 0,0 3-180,-1 1 1,1 4-756,0-4 1,1 0-1,4-3 1,4 1-1290,3 2 0,4 5 2141,3-5 0,9 0 0,8-5 0</inkml:trace>
  <inkml:trace contextRef="#ctx0" brushRef="#br1">23773 12653 8351,'-2'-15'-285,"-1"1"1,-4 0-1,0 0 1,-3 0-1,1-1 197,-1 1 0,1 1 0,-6 4 252,1 4 0,0 4-5,0 1-85,0 0 1,-1-5-1,1 0 1,0 2 0,0 1-75,-1 2 0,1-1 85,0-4-20,6 4 0,-5-6 1,4 7-1,-2-1 0,0-3 125,1 0 0,1-1 0,-5 5 205,-1 0 1,1 0-115,0 0 1,0 2-303,0 2-1017,6 4 1038,1 6 0,7 1 0,0-1 0</inkml:trace>
  <inkml:trace contextRef="#ctx0" brushRef="#br1">23531 12510 8351,'-27'0'-124,"3"0"1,4-1-218,-1-4 0,5 4 1068,-3-4 0,8 3 259,2 2 1,4 0-12,-4 0-501,6 0-244,-4 0 0,9 0 794,3 0-195,-4 0-195,5 0-684,-6-6 0,2 4-883,3-2 428,-4 2 1,10 4 0,-4 1 57,1 1 1,-4 1 188,6-5 1,-5 0 0,2 2-75,0 3 470,-3-4-71,-4 5 1,2-6-244,3 0 3,-4 7 0,7-6 109,-3 4 0,-3-2 106,2 2 252,-2-3 0,-4 5 506,-2-2-478,-4-3 1,-7 6-33,1-4-128,0-2 0,5 4 0,1-4 375,1 3 221,-4-4 195,10 6-710,-6-7 0,9 0 0,3 0 105,4 0 0,9 4-225,1 1 1,7 0 0,3-5 0,9 0 144,8 0 0,12 0-207,13 0 0,-31 2 0,1 2 0,5 0 0,2 2 0,5 0 0,0 0-396,5 1 0,0 0 0,0 1 0,1 0 339,2 2 1,1-1-17,-4-1 1,1 0-1,1 5 1,1 1-1,-1-2 1,-1-1-1,1 3 1,0-1-1,-1 1 1,-1 1-242,-4-1 1,1 0 213,-1 0 0,1 1 0,-4 1 1,0 1-1,3 0 0,0 1 0,-2-1 1,0 0-1,-3 1 0,-2-1-110,-2-1 0,-3 0 0,-4 1 0,-1 0 1,26 17-1,-3-3-99,-5-1 1,-19-6 122,-2 0 150,-14-7 1,-1 3 0,-8-5 0,-3-1 0,-2 0 219,-2 0 0,2-4 1,0-1-197,2 2 1,-3-4-243,4-3 0,-4-2-869,5-2 1536,-1 0-1904,-1-6 604,-2 4 1,-12-6 0,-4 5 377,-2-2 0,2 1 257,1 4 1,4 0-439,-4 0 276,5 0-97,-2 0 262,6-7 495,0 6 382,6-6-429,-4 7 0,6 0 830,-3 0-819,3 0 0,-1 7 0,0 1 0,-2 1 923,-1 1-1073,1-7 0,-5 9 0,2-2 1,1 2-120,1 3 1,1-1-1,-5 0 1,0 0-168,0 1 1,-5-1 164,1 0 0,-1 6 0,5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16593 12397 8305,'0'-14'-377,"0"-1"1,0 1 1023,0 0 1,6 4-267,3 1 1,2 7 0,-1 2 0,-5 8 0,-4 5-178,-1 1 1,2 2 0,1 1 0,2 2-68,-2-1 0,-2 2 0,1 1 0,1-1-103,2 1 1,8 4 0,-1-1 0,9 3-76,6 1 1,6 2 20,14 3 0,7-3 0,12 3 0,-28-17 1,2 0 64,2 1 1,2-1 0,8-3 0,1-2-109,3 1 1,1-1 0,0-2 0,-1-2 0,-2-1 0,1-2 0,0-1 0,0-2 123,1 1 1,0-2 0,1-4 0,-1-3-7,-2 1 0,1-2 0,-3-3 0,0-2 0,-4 2 0,-1-2 0,-1 0 0,-1-2 84,1-2 1,0 1 0,0 1 0,-1 0-17,3-1 0,-1-1 0,-3 0 0,-1-1 0,-4 1 1,0-1-1,33-17 156,-7 1 1,-8-4-197,-10 5 1,-7-7-1,-17 4 1,-5-2 164,-7 0 0,-5 8-193,-6 1 0,0 7 1,-1 8-1,-4 0-498,-5 0 1,-7 6 49,-2 3 1,-5-1 0,5 1 0,2 2-1877,1 1 2420,8 9 0,8 7 0,8 8 0</inkml:trace>
  <inkml:trace contextRef="#ctx0" brushRef="#br0">16934 15453 8748,'-13'10'320,"5"-2"1,8-2 0,10-3 0,7-1 31,7-2 0,9 0 1,5-2-1,5-4 1474,4-8-1661,-3-7 0,11-14 0,-2-4 1,2-7-1,2-9 0,-29 24 0,-1-1 1,-1-3-1,-1-2-15,-3 2 0,-2-2 1,-1-5-1,-3-2 0,-4-1 1,-2-1-1,-2-4 0,-2-1-57,-2-3 1,-1-1 0,-2-1-1,-1 0-111,1-1 0,-2 0 0,-1 3 0,-2 2 1,-1 2-1,-1 2 0,-2 6 0,-2 2-105,-13-23 0,-6 20 137,-4 24 1,-3 10 0,-8 4 0,-2 5 161,-2 5 1,1 11-27,4 12-86,1 7 1,4 14 0,3 4 0,5 7 0,8 8-24,5 7 1,10-33 0,1 2 0,1 6 0,0 2 0,2 3 0,2 2-93,0 3 0,0 1 1,1 5-1,0 1-117,0 1 0,0 1 0,0 7 0,0 0 0,1 3 0,0 0 0,0 1 0,1 0-188,0-1 0,1 0 1,1-5-1,1-2 210,-2-4 1,-1-3 0,0-4-1,1 0 1,-3-3 0,0-1 0,0-3-1,0-2-169,0-3 1,0-2-1,0-5 1,0-2-441,0 22 0,-8-10 0,-5-6 0,-4-10-1640,-1-12 2395,-4-10 0,0-8 0,-6 2 0</inkml:trace>
  <inkml:trace contextRef="#ctx0" brushRef="#br0">16863 16193 8089,'14'-7'372,"0"-2"0,8-4 597,7-1 1,18 0-524,15-1 0,9 1 1,8-2-1,-37 8 1,1 1-105,1 0 1,-1-1 0,-1-1 0,0 1-742,33-1 0,-11 1 0,-17 0 0,-4 0 399,-5 0 0,-4-2 0,-5-4 0</inkml:trace>
  <inkml:trace contextRef="#ctx0" brushRef="#br0">18484 15183 8089,'-24'-28'232,"0"1"1,0 5 2103,2 8-1759,-5 6 0,5 9 0,-6 6 1,-4 10-1,-4 14 0,-7 17 0,-3 13 554,22-23 1,0 0 0,2 1 0,1 1-1016,-1 5 0,1 0 1,3 2-1,1 0 1,5-1-1,2 1 0,2 0 1,2 0-320,1 1 1,4-1 0,5-5 0,4-2-11,3 1 0,2-1 1,22 33-1,12-9 0,5-5-793,4-5 0,2-10-361,4-2 1,4-5-1,10-12 1367,-36-15 0,1-1 0,0 3 0,1-2 0,2-5 0,1-4 0,2-1 0,0-3 0,4-3 0,0 0 0</inkml:trace>
  <inkml:trace contextRef="#ctx0" brushRef="#br0">19010 13363 8216,'-7'-33'32,"-1"0"0,-1 1 1,1 4-1,0 4 1,2 5-1,-2 4 217,0 0 0,3 1 0,-4 0 0,-1-2 0,1-1 0,1-2-21,2 1 1,-1 3 0,4-1 0,-2-1-222,2-2 1,2-5-1,1 3 1,-2 1-154,-3-1 0,4 1 64,-4 1 1,-1 3 0,-1-3 0,1 3 138,0 2 1,-4 0 5,5 0 1,-6 6 0,4 1 489,-1 1-303,-5 4 1,5-4 10,-6 6 0,0-1-161,-1-4 1,1 3 0,0-4-1,1 0 148,4-4 0,-4 2 53,4-1-150,-4-1 0,4 1 0,-1 1 0,1 0-79,1 0 0,0 5 0,5 1 0,-2 10-136,2 11 0,1 8 33,2 6 0,5 11 1,1 13-1,2 10 14,3 7 1,-4-34 0,0 2-15,3 5 1,-1 1 0,0 2 0,0 1 0,2 5 0,2 2 0,-1-1 0,1-1-431,0 1 1,1 0 0,0 1 0,2-1 357,0 3 0,1-1 0,-2-8 0,1-1 0,2-2 0,1-1 1,-1-7-1,0-1-450,18 29 0,-6-11 267,-1-10 1,-7-14 0,-8-8-1,-1-6-704,-4-6 801,-2-8 1,-7-1-1,0-8 329,0-6 1,0-9 98,0-4 0,-2-4 0,-1-2 0,-2 1 283,2-1 1,8 3-51,4 2 1,5 5-1,4 9 1,4 6-176,5 2 0,0 5-91,11 7-166,-1-1 1,6 18-1,0-3 1,1 3-1,2 1-575,1 1 315,1-1 1,-7-6 0,-2-5 0,-2-6 0,-3-6-640,-2-3 0,-4-2 1,-4 0 858,-5 0 0,3-13 0,0-3 0</inkml:trace>
  <inkml:trace contextRef="#ctx0" brushRef="#br0">20616 14913 8223,'-8'-28'308,"-3"-1"1,6 2-1,4 4 1,4 5 0,7 7 770,2 6 1,9 7-1,4 7 1,7 12 202,5 9-1174,5 13 0,0 9 0,1 9 1,1 6-1,-21-32 0,0 1 1,1 2-1,-1 1 0,1 3 0,-2 0-73,1 2 0,-2 0 1,-4 1-1,-4 0 1,0-2-1,-2 0 0,-2-1 1,-2 1-265,-2 0 0,-1-1 0,-1 0 0,-3-2-459,-9 36 1,-13-6 0,-16-13 0,-5 0-1418,-4-1 1731,-10-5 1,23-26 0,-3-1 0,-3-3 0,1 1 0</inkml:trace>
  <inkml:trace contextRef="#ctx0" brushRef="#br0">22337 15695 8144,'0'-14'-129,"0"4"1,0 1-1,0-2 594,0-2 1,6 5 0,5 2 0,5 1-190,3 0 0,6 1 0,0 4 0,5 0 1,5 0-1,3 0-314,6 0 0,-1 0 0,4 0 1,-3 1-2178,-1 4 2215,0 3 0,-7 6 0,-1 0 0</inkml:trace>
  <inkml:trace contextRef="#ctx0" brushRef="#br0">22521 16107 8144,'-14'0'0,"5"0"0,-1 0 320,7 0 0,0 0 1,12 0-1,12 0 1,10-1-1,14-4 1,10-3-248,10 0 1,7-5-74,-32 9 0,1-1 0,2-4 0,1-1 0,6-1 0,-1 0 0</inkml:trace>
  <inkml:trace contextRef="#ctx0" brushRef="#br0">24370 14771 8144,'-15'-33'-24,"1"1"1,0 4-1,1 4 1,2 3-1,2 6 1,-2 4 511,-2 6 0,-1 10 1,-2 7-1,-3 10 1,-3 13-1,-2 11-164,1 11 0,5 3 1,1 8-1,6 1-424,6-1 0,7 0 1,7 3-1,12 2-415,-7-35 0,2 0 1,20 31 11,7-3 1,6-6-1,4-17 1,7-8-210,7-8 0,1-13 527,-2-9 1,2-16-1,-6-10 1,-2-9 255,-2-8 1,-7-4 270,-4-6 0,-9-2 1,-5-7-1,-3-2 751,-1-2 0,-6 2-321,1-2 1,-7 4-1,2 5 1,-3 6 264,-2 6 0,-1 12-751,-4 9 0,-1 9 1,-3 9-68,5 9 1,2 9-289,2 16 0,7 12 0,3 13 0,2 13 85,-11-30 1,-1 2 0,0 0 0,-1 2-8,-1 4 0,-1 2 0,3 0 1,-2 2-1,-3 7 0,-1 2 1,-1 2-1,-1 1-521,-2 3 0,-2 0 0,-1 0 0,0 0 425,-1-6 0,0-1 0,-3 0 1,-2-2-1,-2-2 0,-2-2 1,-3 0-1,-3-2-480,-1-2 1,-4-3-1,-3-6 1,-3-3 317,-1-4 0,-3-4 0,-3-3 0,-4-4 0,-2-1 1,-2-3-1,-1-2 0,0-3-538,-1-1 1,1-3 786,-37 4 0,36-13 0,1-3 0,-34-4 0,3 1 0</inkml:trace>
  <inkml:trace contextRef="#ctx0" brushRef="#br0">17133 11501 9227,'-10'-1'-1620,"2"-4"1203,2-5 0,3 4 60,8 1 749,-4 4 1,6 7 316,-7 3-464,0-2 0,0 1-165,0-4 0,1-2-136,4 3 1,9-4 0,10-1 57,3 0 1,7 0 0,3 0 0</inkml:trace>
  <inkml:trace contextRef="#ctx0" brushRef="#br0">18156 11544 8555,'-36'-7'-190,"3"1"1,9-3-1,5 4 1075,4 3-448,7 2 0,1 2 1,9 1-1,3 3-198,4 2 1,5-3 0,5 3-1,5-2-209,3-3 1,1-1 0,2-2-1,3 0-520,5 0 1,5 0 489,4 0 0,10 0 0,8 0 0</inkml:trace>
  <inkml:trace contextRef="#ctx0" brushRef="#br0">19123 11530 7972,'0'-10'170,"2"2"1,4 2 0,7 3 89,4 1-219,8-4 0,-2 4 0,7-3 1,3 4-1,3-1 0,2-1 1,0-2-1,3 2 0,2 2-1532,-1 1 1491,4 0 0,-16-7 0,5-1 0</inkml:trace>
  <inkml:trace contextRef="#ctx0" brushRef="#br0">3512 6326 8463,'0'-42'163,"2"-1"0,3 0 1,6 2-1,3 3 0,2 7 1,-5 4-1,-3 5 1,-5 1-1,-2 4 220,-1 1 0,-1 8 0,-4 3 0,-4 4 0,-6 2 0,-4 4-330,-4 5 1,-4 4-1,-2 5 1,-1 5-203,-3 2 0,3 3 0,-1-1 0,4 1-68,3-1 0,7 1 1,-1-1-1,7-1-22,6-3 1,4 2 186,1-2 1,13-2 0,5 2 0,9 1-6,6 2 1,4 1 47,5 1 0,7 1 0,2 2 1,0 1 119,-4-2 0,-4-1-52,-5-1 1,-5-1 0,-11-1-1,-8-2 400,-8-1 1,-12-5-228,-8 5 0,-15-7 0,-13 2 0,-10-3 251,-8-2 0,0 0-455,-7 0 1,4 1 0,0-1 0,8-2-594,4-2 0,5-4 148,8-6 0,7-1-401,12-4 1,9-5-124,20-8 1,7-3 940,16-3 0,4-9 0,5 3 0</inkml:trace>
  <inkml:trace contextRef="#ctx0" brushRef="#br0">4109 6085 13262,'0'-29'-541,"0"2"0,0 2 1,2 3 1382,3 1-106,3 2-416,-1 12 0,5 2 1,-8 11-1,-1 8 1,-3 8-1,-4 7 598,-6 4 0,-2 3-768,-3 7 1,1 6-1,0 3 1,0 3-142,-1 2 1,1 6-70,0 4 1,-5 7-1,-1 3 1,9-37 0,1-1-209,0 2 0,-1 1 0,2-1 0,0 0-287,1-1 0,1 0 0,-5 36 0,2-11 0,5-10-721,4-11 0,2-12 65,4-8 0,-2-9-439,7 0 1664,-7-14 0,3-15 0,-6-8 0</inkml:trace>
  <inkml:trace contextRef="#ctx0" brushRef="#br0">3868 6511 10728,'-7'-43'-143,"6"7"0,-4 5 573,3 5 0,4 12-66,3 9 1,-2 4 0,5 2-1,0 4 60,0 5 0,1 2-453,5 2 1,1 1 0,-1 0 0,0 3-929,0 1 0,-4 6 930,-1-1 1,1 3 0,4 1 0</inkml:trace>
  <inkml:trace contextRef="#ctx0" brushRef="#br0">4365 6454 8548,'-6'-22'1084,"3"2"-397,-7 5 0,7 14 178,-2 6-641,4 6 0,-4 8 1,0 1-1,2 1 1,2 1 78,1 0-359,0 2 1,1-1 0,4 1-1,4 0 1,4-1-241,1 1 0,2-5 0,1 3 0,2 0 99,-1 0 1,-4-4 189,-5 1 1,-2 1 0,-7 1-1,-2-1 326,-3 1 0,-9-2-325,-9-5 1,-4 2-1,-2 1 1,2 1-700,4-6 0,-4 2 61,3-4 644,10-4 0,-11 7 0,9-5 0</inkml:trace>
  <inkml:trace contextRef="#ctx0" brushRef="#br0">4977 6042 14956,'-15'-28'-2393,"8"5"3101,2 4 0,3 13 0,1 9 0,-3 12 1,0 5-1,1 7-296,1 5 0,2-1 0,0 9 1,0 2-38,0 4-506,0 1 1,0-2 0,-2 0 0,-1 4 0,-1 2 0,0 1-1,3-3-1107,1-6 1,0-2 534,0-8 0,0-1 0,1-9 0,4-5-2088,5-7 2904,2-5 1,2-6 0,1 0-1</inkml:trace>
  <inkml:trace contextRef="#ctx0" brushRef="#br0">4934 5971 13832,'14'-21'87,"2"1"11,3-4 1,9 5 0,10 10 0,5 4 178,4 3 0,-1 2 201,6 0 0,-6 7 0,0 2 0,-8 4-185,-10 1 0,-4 0-567,-5 0 1,-10 1 0,1-1 0,-7 2-437,-3 3 1,-6-2 482,-4 7 1,-4-7 0,-3 2-1,-2-3 76,1-2 0,-2 0 63,1 0 0,1-4 0,9-1-151,4 3 0,4 0 138,1 2 0,1 1 1,6 0-1,7 4 332,8 5 1,0 3 142,2 1 0,-7 2 0,2 2 0,-5 1 449,-4-1 1,-6-1-365,-8 2 0,-10-4 0,-12 1 0,-7-6 205,-10-4 0,-6-1-957,-7-5 1,5 1 0,4-3 0,4-2-881,5-6 1,3-2 521,7-2 0,7-2 1,7-2 620,8-6 0,11-9 1,2-3-1</inkml:trace>
  <inkml:trace contextRef="#ctx0" brushRef="#br0">6071 5971 9946,'5'-29'-11,"0"3"0,0 2 2102,1 5-1599,-4 9 0,4 6 1,-6 10-1,-2 8 0,-2 10 335,-6 8 1,-3 4 0,-1 8 0,0 2-337,0 1 0,4 5-817,1-4 0,1 9 0,-3-4 0,3 1-1069,2 1 1,-1 1 815,3 1 1,2-2 0,-3-5 0,2-7-2234,-2-8 963,4-12 1838,-6-2 1,1-19 0,-2-4 0</inkml:trace>
  <inkml:trace contextRef="#ctx0" brushRef="#br0">6015 6085 9950,'44'-54'-76,"5"7"0,6 10 826,5 10 0,2 8-223,-5 10 1,-5 3 0,0 6 0,0 1 677,-2 4 1,-5 4-745,-7 10 1,-13-1 0,-1 5 0,-9 3-49,-5 1 0,-5 1-383,-10 0 0,-6 1 1,-11 1-1,-8 1-1103,-5 3 0,-5 0 703,-7 0 0,-5-3 117,-10 7 1,27-16 0,-1 0 0,-3 4 0,-1-1 0</inkml:trace>
  <inkml:trace contextRef="#ctx0" brushRef="#br0">3484 10648 8344,'-14'-35'468,"-5"5"0,1-1 0,4 5 562,3 8 1,8 10-1,-2 8-711,3 8 1,4 17-1,1 10 1,2 9-1,0 9 1,-1 6-100,1 3 1,0 5 0,-4-2-1,3 3-401,0 3 0,1-3-463,-5 8 1,0-5 0,0-3 0,0-5 643,0-4 0,-6-6 0,-2-10 0</inkml:trace>
  <inkml:trace contextRef="#ctx0" brushRef="#br0">3441 10492 8443,'22'-49'359,"2"6"494,0 0-558,6 20 0,14 10 0,3 13 1,5 2-1,4 4 0,-1 8 1,-3 10 1112,-4 8 1,-6 10-812,-4 10 0,-5 8 1,-11 4-1,-7-1 22,-9 0 0,-6 5-634,-5-2 1,-4 2 0,-12 0 0,-9-3-969,-11-2 0,-3-1 659,-8-6 1,0 0-1,-4-6 1,4-7-1054,5-8 0,4-12-18,5-4 0,0-4 1395,10-6 0,-4-3 0,10-6 0</inkml:trace>
  <inkml:trace contextRef="#ctx0" brushRef="#br0">4962 10421 8380,'0'-24'572,"0"2"-128,0 1 97,0 9 0,-6 7 0,-5 11 1,-5 8-1,-4 10 0,-2 8 1,-5 7 180,-5 7 0,1 8 0,-7 11 1,18-30-1,0 2-373,-1 1 1,1 2 0,1 2 0,0 2-341,0 3 1,0 1-1,1 2 1,0 1 0,-1 2-1,0 0 1,2 2-1,1-1-123,0-1 1,2 0 0,2-4 0,2 0-204,0-1 0,1-1 0,1-5 1,2-1-1,0 1 0,2-1 0,-1 31-1679,4-12 0,1-8 987,0-9 0,0-13 1,0-6 1008,0-7 0,-5-14 0,-4-6 0</inkml:trace>
  <inkml:trace contextRef="#ctx0" brushRef="#br0">4522 10847 8521,'-7'-14'435,"3"1"903,-1 4 0,6 4-519,14 10-426,-1 9 0,0 8 0,0 7 0,1 1 0,-1 3 0,0 3 0,0 0-935,0-2 1,-4 2-41,-1 2 582,-5 3 0,8 2 0,-4-1 0</inkml:trace>
  <inkml:trace contextRef="#ctx0" brushRef="#br0">5332 10677 8295,'-8'-13'901,"-3"2"0,5-10 1126,-2 6-1692,5 3 0,-2 14 0,8 4 0,2 9 0,-2 7 0,-1 6 0,-2 5 0,0 7 1,0 4 2788,0 3-3431,0 7 1,1-5-1,2 5 1,2-2-1,-2 0 1,-1 0-1,-1-1-1513,4-2 1,-2-4 1819,7-7 0,-7 3 0,3-4 0</inkml:trace>
  <inkml:trace contextRef="#ctx0" brushRef="#br0">5432 10549 8308,'14'-41'163,"2"3"0,4 6 579,9 7 1,5 1 919,9 10-1381,0 3 1,-2 11-1,-3 1 1,-5 4 0,-5 6-1,-6 5 1,-7 3 2,-9-2 1,-6 5-593,-5 2 1,-9 3 0,-10 1 0,-3-1-395,-1-3 0,0 3 411,-1-4 1,1 3-1,1-3 1,2-4-354,1-3 1,11-2 450,-1 1 1,9-1 0,2 0 26,6 0 1,7 0 272,9 1 0,3 4 0,6 1 1,1 2 551,-1 4 1,1 0-52,-1 3 0,-6-1 0,-5 1 1,-5 1 537,-8 3 1,-10-3-785,-8 3 1,-8-3 0,-13-3-1,-6-2-14,-5-1 1,-6-7-823,4 2 1,-4-5 0,5-2 0,3-5-1495,4 0 1,5-4 1967,7-8 0,6-3 0,1-6 0</inkml:trace>
  <inkml:trace contextRef="#ctx0" brushRef="#br0">6242 10705 8393,'5'-24'0,"1"2"0,2 2 1130,3 2 0,0 2 1,0 4-241,-1 2 0,-7 6 0,2 10 0,-4 8-95,-1 8 0,-1 13 108,-4 8-803,-3-1 1,-6 14-1,-1-4 1,1 3-1,2 2 1,1 0-1,1 0-1069,-1-1 1,3 3 177,-1 3 1,5-10 0,0-2 0,2-9-1046,2-8 1,0-4 1835,0-5 0,-6-10 0,-2-8 0</inkml:trace>
  <inkml:trace contextRef="#ctx0" brushRef="#br0">6327 10364 8473,'29'-19'391,"1"-2"0,5 2 812,7 4 1,7 3 506,8 12-1096,6 7 1,-12 7 0,-4 11-1,-10 7 1,-9 7 264,-4 7 1,-10-2 0,-9 5 0,-7-1-1216,-7-1 1,-12-4-122,-12-5 1,-11-2 0,1 2 0,-1-5 456,-1-3 0,-4 5 0,-1 1 0</inkml:trace>
  <inkml:trace contextRef="#ctx0" brushRef="#br0">4109 15169 8396,'-20'6'215,"4"1"0,-3 4 0,5-2 1840,4 2-1037,4-5-875,6 1 1,2-7-1,1-2 1,2-3-1,-1-6 1,1-4 0,1-6-91,2-1 0,0-6 1,3-7-1,-1-2-93,1-2 1,-3-8 82,1-6 1,1-8 0,4-6 0,0-2 32,0-2 0,2 1 9,3 4 0,-3 9 0,6 10 0,-5 10 178,2 9-402,0 6 198,-5 14 0,1 5 0,-1 11 0,0 8-68,0 4 1,1 10 116,-1 8 0,-2 5 0,-1 4 0,-1 5-46,1 3 0,0-1-143,-2 3 1,4-3 0,-5 9 0,2-1-770,-1-1 1,-6 1 103,2-5 0,-4-1 0,-1 1 0,-3-1 746,-6-4 0,-20-3 0,-15-7 0</inkml:trace>
  <inkml:trace contextRef="#ctx0" brushRef="#br0">3953 15069 8298,'0'-22'44,"0"3"1,8 4 200,6 0 0,13 1 0,11 0 1,3 1 1214,2 4 0,6-2-1143,3 6 0,3-4 0,2 4 0,0 2-1250,0 1 0,-5 2 652,0 0 104,-6 0 0,15 0 1,-2 0-1</inkml:trace>
  <inkml:trace contextRef="#ctx0" brushRef="#br0">4991 14984 8216,'-25'8'0,"-4"-3"0,-1-2 1136,0 2 1,3-2-667,4 6 0,-3 1 0,7 6 1,2 1-198,1 2 0,4 0-533,2-5 1,4 5 0,6 0 0,0-2-265,0-1 1,1-3 57,4-4 1,3-2 0,6-7-1,2 0 3,3 0 0,-3-7 534,3-2 0,-4-10 0,0-3 0,-1-4 370,0-2 1,0 4-7,1-4 0,-1-1 0,0 6 0,2-3 340,3 3 1,-3-3-499,3 8 0,1 5 0,1 8 0,1 4-201,3 1 1,2 15-185,1 14 1,1 13 0,-1 22 0,1 8 14,-15-30 1,0 0-1,-2 0 1,-2 1 21,0 2 0,-1 0 1,-3 2-1,-2 0 1,-1 0-1,-2 0 1,-1 2-1,-1-1-306,-3-1 1,-2 0-1,-3-1 1,-4-1 212,-4-4 0,-4-2 0,-4 0 0,-4-2 0,-1-3 1,-3-2-1,-1-1 0,-3-3-103,0-3 0,-2-1 0,2-3 0,-1-3 143,-34 6 1,-3-5 0,-1-11 0,3-8-319,5-8 0,8-16 253,13-4 0,7-17 1,18-4 188,8-9 0,6-4 0,8-9 0,0-3 0</inkml:trace>
  <inkml:trace contextRef="#ctx0" brushRef="#br0">5503 15311 8177,'0'-14'1437,"0"-2"-862,0-3-152,6-3 0,7-2 1,7-1-1,2-3 0,5-4 1,5-1-1,4-2 309,0-3 1,1-3-715,-4-2 1,-5-4-1,2 0 1,-7 1-326,-8 2 1,1 7 197,-11 4 1,-7 11 0,-9 8 158,-6 7 287,-5 6 1,-7 9-80,1 6 1,4 13 0,0 11-1,2 4 201,5 6 0,0-2-291,12 6 0,2-5 1,7 5-1,7-1-150,7-5 0,10 1-517,10-9 0,14-5 0,8-4 99,8-9-780,7-10 0,-33-9 1,1-2 1179,0-3 0,-1-2 0,1-5 0,-1-3 0,1-1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5247 4734 17466,'-14'0'-330,"-1"2"0,1 1 1,0 2-1,-2-2 1,-1-2-1,-2-1 346,1 0 0,-2 0 1,-1 0-1,1 0 1,-2 0-1,0-1 165,-4-4 1,6 2 0,1-5 0,1 0-337,-1 0 205,4 5 1,-6-3-1,7 7 1,-2 4-1,0 4 1,1 4 149,2 1 1,7 1-237,-4-1 1,7-5-1,-2 1 1,4 1-41,1 1 1,1-2 0,5-2 0,9-2 368,7-3 1,13-1-138,7-2 1,14-7 0,10-2 0,7-4 48,-34 6 1,2 0-1,0-1 1,2 0-92,6-1 1,1-1 0,0 2 0,0-1 0,6-2 0,2 0 0,1 0-1,2 0-123,1-1 0,0 2 0,-1 1 1,-1 0-1,-3 0 0,-1-1 0,-2 2 1,-2 1-14,-1-1 1,-1 1 0,-3 2-1,-1 1 1,-1 0 0,-1 0-1,35-2-102,-13 2 0,-9 3 0,-16 2 0,-4 3 32,-9 0 0,-7 7-762,-12-1 476,-3 3 0,-7 1 0,-6 2 1,-8 1-1,-14 2 0,-12 0 1,-11 0 163,-8 0 0,-13 4 143,31-13 1,-1-1 0,0 1 0,1-1 0,-3-1 0,0-1 0,0-1 0,1 0 35,-1-1 0,0 0 0,1 1 1,0-1 110,-4-3 1,1 0-1,3 3 1,1 0-1,1-2 1,0-1-1,-30 1 1048,8-2 1,14-1 102,7 0 1,16-4-345,18-1 1,10 0-606,18 5 0,10 0 0,10 0 0,7 0 37,6 0 1,11 0-331,9 0 1,-3 0-1,4 0 1,-5 0-559,0 0 1,-2 0 359,5 0 0,-9 0 0,4 0 0,-6 2-1341,-3 3 0,-2-2-646,-3 6 2200,4 1 0,-14 1 0,4 0 0,-2 0 0,2-2 0</inkml:trace>
  <inkml:trace contextRef="#ctx0" brushRef="#br0">13578 5914 14779,'-20'-6'-239,"2"4"1,-4-4 0,2-1 0,1-2 0,0-4 177,0-1 0,0 0 1,5 1-1,0 2 1,-1 2-1,3-2 393,2-2 0,4 4-531,6-1 264,0 7 1,1-3 0,4 6-1,3 1 256,0 4 0,6-3-116,0 2 0,2-2 1,8-2-1,1 0 257,2 0 0,3 0-182,3 0 0,5-2 0,8-1 1,3-3 169,2-2 1,7 0-296,8-1 1,5-3-1,5 6 1,-36 3 0,1 0-15,0 0 0,2 0 0,1-2 1,2 0-103,-2 2 1,2 1-1,2 0 1,2 0-1,-2 1 1,0 2-1,1-1 1,0 0-32,-2-1 0,-1 2 1,-1-1-1,-1 1-29,-2 1 0,1 1 1,1-2-1,0 1 0,2 2 1,0 0-1,1-1 0,1 0 6,-2-1 0,-1-1 0,3 0 0,-1 0 21,0-1 0,1 0 0,1 0 0,1 0 0,2 0 0,-1 0 0,1 0 0,0 0 17,0 0 0,-1 0 1,0 0-1,1 0-76,0 0 0,0 0 0,3 0 0,1 0 0,3 0 1,0 0-1,1 0 0,0-2 95,-2 0 0,-1 0 0,2 1 0,1 0-1182,1-1 0,1-1 1158,1-1 0,1 0 1,4 4-1,1-1 0,0-2 1,1 0-1,-1 0 0,1 1 1,1-1-1,0 1 1,1 0-1,2-1 0,2 1 1,2 0 35,-23 0 0,0 1 1,0-1-1,24-3 0,1 0-834,-25 4 0,1 0 0,-1-1 794,0-2 1,1 0 0,-1 1-1,0 1 1,0 2 0,1-2-1,2 0 1,1-2 0,1 1-1,0 0 1,0 0 0,0-1-1,0 1 1,0 0 0,0 0 66,-2 0 0,0-1 0,0 2-62,0 0 1,1 2 0,-1-2 0,-1 0 0,1-1 0,-1 0 0,2 2 0,0 0 0,0 0 0,0 0 0,-1-1 0,1 1 0,-1-1 0,0 1 0,-1 0 0,0 1-1,0-1 1,0 1 0,-1 0 0,0 1 0,-1-1 89,1 2 1,0 0-1,0-1 1,0 0-1,0 0 1,1 0-76,0 2 0,0 0 0,-1 1 0,24 1 0,-2 1 0,-1 2 0,-2 1 0,-3 1 0,0-1 39,-3 0 0,-1 0 1,0 1-1,-1 0-568,-3-1 0,0 1 500,-3 3 0,-1-1 1,-3-4-1,-2 0 1,-4 1-1,-2 1 1,-4-2-1,0 0 1,-4-1-1,0 0 1,33 7-1,-6 1-97,-6-1 0,-10-6 261,-5-4 0,-7 3 0,-5-3 0,-5 1-1758,-8 1 0,-10-4 2604,-2 3-1015,-7 3 0,-11 0 0</inkml:trace>
  <inkml:trace contextRef="#ctx0" brushRef="#br0">2872 7933 22497,'5'-22'-327,"1"3"0,2 4 0,5 4 0,4 4 3390,7 0-2942,9 2 1,11 4 0,13-2 0,11-2 0,11 0 0,-34 2 0,2 0 0,4-1 0,1-2 0,5 0 0,1-2 0,4-1-1,1-1 1,3-1 0,2-1 0,2-2 0,1-1 171,3-1 0,0-1 0,-6 2 0,0 0 1,-1-2-1,0 1 0,-1 1 0,-1 0-401,1 1 1,-1-1 0,5-1 0,-1-1 0,0 0 0,-2 1 0,1 1 0,-1 0 108,-3 2 0,0 1 0,-3-1 0,-1 0-1591,-2 4 0,-2-1 1209,-5 1 0,-1 0 1,-5 3-1,-1 2 1,22-4-1,-16 2 0,-15 4-1668,-16 5 1790,-16 5 0,-26 14 0,-23 7 0,-24 9 0,24-16 1,-2 2-1,-9 1 0,-2 2 0,-6 1 0,-3 1 336,-3 2 1,-1-1-1,1-3 1,0-2-125,-1 1 0,1 0 0,1 0 0,0-1 0,3-2 0,1 0 0,1-2 0,-1-1 403,0-2 0,2-1 0,15-5 0,4-2 1868,-31 4-1723,32-6 1,26-10-1,26-2 1,21-8 0,24-5-1,-15 5 1,3 0 0,11-2-1,2 0 477,9-2 1,2-1 0,7-1 0,1-1-878,-18 6 0,0-2 0,1 1 0,0 0 0,-1-1 0,2 1 1,2 0-1,1 0 0,1 0 0,0-1 0,0 1 0,0 0-230,2-1 0,-1 1 1,1 0-1,-1 2 0,0 0 1,0 1-166,2 1 0,0 1 0,-2 0 0,19-2 0,-4 1 0,-7 5 1,-3 1-1,-9 2 0,-3 1-752,-8 1 0,-1 3 1046,-4 3 0,0 2 0,29 10 0,-10 5 0,-15 3 0,-11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4067 4890 29671,'-29'-14'-1060,"1"6"0,4-3 0,2 7 0,1 0 110,4 3 1081,8 1 1,1 0 0,3 0 0,-3 1 0,-1 3-1,-1 0 514,-1-1-405,5 5 1,-2-6 0,3 4-17,-4 1 0,-4-6 278,-1 4-278,6-4 0,2 1 1291,6 3-2967,0-4-185,0 6 219,0-7-631,0 0 0,0 0 0</inkml:trace>
  <inkml:trace contextRef="#ctx0" brushRef="#br0">4109 4947 25886,'-14'-6'-460,"5"-2"0,-1-5 1,-1 2-1,-2 2 0,-1-1 1,0 3 1005,0 2 0,0-2 1,-1 3-1,1 1 579,0 1 0,0 2 498,0 0-785,6 0-486,1 0 0,25 0 1,5 2-30,6 2 1,9-2-228,4 3 0,9-4 0,11-1 0,4 0 231,3 0 1,10 0-328,-37 0 0,2 0 0,5 0 0,1-1 0,6-1 0,2 0 0,2 0 0,2-2 0,1 0 0,0 0 0,1 0 0,0 0 0,0 0 0,0-1 0,2-1 0,1 1 0,0 2 0,0 1 0,-1 0 0,1 1 0,-2 0 0,-1 0 0,-3-1 0,-2 0 0,-4-1 0,-1 1 0,-2-1 0,-1 1 0,2 1 0,0 1 0,-2-2 0,-1 0 0,-3 0 0,1 0 0,-1-1 0,-1 1 0,30 2 0,-1 0 0,-5 0 0,-5 0 0,-8 0 0,-10 0 0,-7 0 0,-7 0 0,-10 0 0,-4 0 0,-9 0-84,-4 0 1,-11 6 0,-1 2-1473,-2 0 0,3 5-2087,-4-4 3556,-1 4 0,-4 1 0,0 0 0</inkml:trace>
  <inkml:trace contextRef="#ctx0" brushRef="#br0">24853 8359 9267,'-22'-14'-487,"1"0"0,7 1 1782,0 4-603,6-4 0,3 16 0,10-1 0,6 3-343,7 1 1,5 0 0,12-3 0,8 4-94,7 1 0,9-1 0,5 5 0,9-5-49,4 0 0,-33-2 0,1-1-125,4-1 1,1-1 0,4 3 0,0-1 0,4 0 0,1-1 0,0 0 0,0 0-222,0 0 1,-1 0-1,-1 0 1,0-1 143,-2-2 0,-1 0-1,-1 0 0,0 0 1,-4 0-1,0 0 1,-2 0-1,-1 0 0,-3 0 1,-1 0-1,34 0-288,-8 0 0,1 0 1,-5 0-1,-4 0-627,-8 0 0,-6 6-1057,-4 4 1241,1 3 727,0 7 0,-2-3 0,0 7 0,1 1 0,4 2 0</inkml:trace>
  <inkml:trace contextRef="#ctx0" brushRef="#br0">2389 9525 14654,'-28'-6'-331,"1"-2"0,3 0 1,8 3 218,10 4 1,3 1 0,12 1 425,2 4 0,4-4 1,2 4-1,3-3 1048,3-2-1183,0 0 0,7 0 1,2 0-1,3 0 0,3 0 1,4 0-1,6 0 510,2 0 0,9-5-559,7 0 0,11-4 0,-35 6 0,0 0 0,3-1 1,2 0-274,1-2 0,2 1 1,-2 0-1,2 2 246,4-2 1,1 0 0,2 1 0,1 0 0,3-1 0,0-1 0,-1 1 0,1 1 109,-2-2 0,1 1 0,0-1 0,0-1 51,-1 0 0,0 0-197,3 0 1,1 0-1,-1-3 1,1 1 0,1-1-1,0 1 1,-3 0 0,-1 0-1,-1 1 1,-1 1 49,-1-1 1,0 1 0,-2 0 0,-1-1 0,-1 0-1,0 0 1,-3 0 0,-1 0-67,-4 1 0,-1 1 0,-3 1 0,-2 1 112,33-6 1,-8 2-1,-4 5 1,-8-1 94,-9 0 0,-3 3 53,-12 1-461,4 0 0,-17 5 1,4-1-1,-4 1-1131,-6 1 616,-3 2 0,-6 2 0,-1-1 0,-2 2 22,-2 2 0,-5-4 1,4-1-1,0 0 582,-1 0 1,-4 2 0,4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18284 7364 21653,'-52'-19'-522,"3"0"0,5 3 0,8 5 0,4 7 0,4 2 0,-1 2 610,1 0 0,-5 0 0,-2 0 0,0 0 0,-1 0 0,0 0 399,-4 0 0,-1 5 0,0-1 1,1 0 7,2-3 1,7-1 0,-1 2 0,5 1-41,4 2 0,5 4 1,-1-2-1,4 0-358,0 4 1,6-3 0,1 2-381,2 1 0,1 2-39,5 1 1,8-5 0,6 1 0,10-1 545,7-1 1,12 3-131,9-6 1,11 0 0,10-5 0,-31 0 0,1 0 0,6 0 0,0 0 1,5 0-1,1 0-166,6 0 1,1 0 0,1-1 0,1 0 0,8-1 0,1-1-1,5 0 1,2-2 109,-23 3 1,0-1 0,1 1-1,5-3 1,1 1 0,1 0-123,2 1 1,1 0 0,0-1-1,-1 0 1,0 0 0,0 0 0,3-1-1,0 1 1,0 0 0,-1 0-1,0 1 1,0-1 225,0 1 1,1-1 0,0 2 0,1 0-1,0 1 1,1-1-6,2-1 0,1-1 0,-1 1 0,-3 2 0,0 0 0,0 0 0,3 0 0,0-1 0,0 0 0,-1 2 0,0-1 0,0 1-18,0 0 1,1 0 0,-1 0-1,0 0 1,0 1 0,0-1-916,3 2 1,1 0-1,-2-1 805,-6 0 1,-1-1 0,0 1 0,3 2 0,-1 2 0,-1-1-1,-7 0 1,-1-1 0,-1 0 0,0 1 0,0 0 0,-1 1 0,-1-1-1,-1 1 1,0 0 66,0-1 1,-1 1-1,-1 0-79,19 2 1,-1 0 0,-2 0 0,-2 0 0,-9 0 0,-3 1-1,-1-1 1,-1 0 0,-4 0 0,0 0 5,-2 0 0,-1 0 0,29 3 1,-15-2-1,-12 0 266,-5-1 1,-14-3-627,-2 0 355,-11 4-945,-3-6 0,-11 4 1,-10-6-1,-8 2 1782,-8 2-940,-5-2 0,-14 11 0,-3-5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22379 4663 8519,'-14'-13'-433,"1"2"0,2 3 1,2 2-1,-2 1 433,-2-1 0,-7 4 0,-3-4 0</inkml:trace>
  <inkml:trace contextRef="#ctx0" brushRef="#br0">21540 4336 22905,'-41'-6'-716,"2"-4"0,2-2 1,4-1-1,5 2 661,3 1 0,6 6 1,-4-4-1,1 0 91,0 0 0,0 0 1,-2-3-1,4 3 180,-1 2 1,10-4-267,-3 6 1,11-1-390,3 5 0,9 1 850,15 4-390,6-3 1,16 9-1,4-5 1,10 0-1,8 2 1,10-1 0,-37-3-1,2 0 185,1 0 1,2-1 0,1-1 0,0 0 225,5 0 1,1 0-439,6 3 0,2-2 0,3-2 1,1 0-1,7 1 0,0 1 0,1-2 1,1-1-1,2 0 0,1 0 310,2 0 0,2 0-319,-25 0 1,1 0 0,0 0-1,1 0 1,-1 0 0,1 0-1,0 0 1,1 0 0,-1 0-1,-1 0 1,0 0 0,-1 0-1,0 0 1,0 1 0,0 0 96,-1 0 0,1 1 0,-1-1 0,0 0 1,-1 0-1,1 1 0,0 0 0,0 1 1,-1 0-1,25 0 0,-1 1-77,-4 1 1,0-2 0,-2 0-1,0-1-66,-1 2 0,0 2 60,1-2 0,-2 1 0,-5-1 0,-2 0 0,-2-1 0,-2-1 1,-3-1-1,-3-1 0,-2 1 0,0 0-61,-4 1 1,-1 1 0,33-2-1,-15 4 1,-16-4-716,-17-1 1,-10 2-59,-12 3 835,-16 3 0,-8-8 0</inkml:trace>
  <inkml:trace contextRef="#ctx0" brushRef="#br0">1522 5473 12537,'-37'0'-93,"4"0"1,10 2 0,5 3 0,7 4-403,6 4 0,7-4 0,7-1 0,12-2 990,9-2-334,13-3 1,7-1 0,9-1 0,2-3 0,7-2 0,8-2 0,-35 2 0,2 0 94,1-3 1,0 0 0,5 1-1,0-1 1,1-2 0,0 0 0,3 0-1,1 1-83,2 1 0,0 1 0,3-2 1,1-1-196,-1 2 1,0-1-1,-2 0 1,0 1 0,-3 3-1,-1 0 1,0 0 0,-1 1 21,-3-1 0,0 2 0,-1 2 0,-2 1-269,-5-1 0,-1-1 243,40 2 0,-21-1 0,1-1 0,-5-2 0,-6 2-308,-5 2 1,-4 1-1,-12 1 1,-1 4 333,-3 4 0,3 7 0,-4-2 0,4-3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22166 11800 9241,'0'-15'-753,"0"1"0,0 0 1077,0 0 0,-2 0 0,-1-1 1,-3 1-1,0 0-113,-1 0 0,-2 4 0,2 2 0,0 0-80,-5 1-40,0 3 1,2-2-1,-1 6 1,-3 0-1,-3 0 1,-1 0-1,3 0 315,0 0 1,1 0-250,0 0 0,1 6 1,4 4 140,4 2 0,7-2 350,7-1-430,7-5 0,25 2 0,8-6 1,13 0-1,13 0 0,-30 0 0,0 0 1,6-1-1,1 0 299,4-1 1,2 0 0,4-2-1,2 0-369,5-3 1,0-1 0,-1 3 0,-1 1 0,1 0 0,-1 0 0,-3 0 0,0 0-203,-5 0 1,-1 0 0,-7 3-1,-1-1 143,-7 0 1,-1-1 0,37 2-1,-11 1 1,-6 0-168,-10 0 1,-8 0 86,-6 0 1,-8 5-1,-8-1 29,-1-1 103,-9-1-21,-6-2 0,-7 5 1,-2 1 198,-2 2 1,-6-3 0,3 4 600,0 2 1,0-3-842,3 2 0,2-1 1,-5 7-1,2 1-116,3 2 1,-3 7 64,1-3 1,-1 10-1,2 5 1,-2 3-166,-2 2 1,3 1-20,-4 4 1,0 4 0,-6 8-1,1 3 29,0 2 0,4-4 97,1 6 0,-1-3 0,-2 3 1,1-6-23,1-2 0,7-2 39,-2 0 1,4-1 0,1 0-1,0-3 24,0 0 0,6-1 0,4 5 0,1-2 0,0-1 1,-2-4-218,2-1 1,2 3 62,1-4 1,-1 4-1,-2-5 1,-2-1-191,2-2 0,-4-3 129,-3-3 185,-2 3 0,3-11 0,-1 2 0,0-5 0,-3-4 139,-1 3 1,5-4-1,0 0 1,-2-2-10,-2-2 0,-1-2-100,0-2 1,2-2-1,1-1 82,2-1-47,0-7 0,-7 3 0,-3-6 0,-4 0 214,-4 0 0,-3 5-159,-3 0 0,-7 0 0,-11-4 0,-2 2-15,-6 2 1,-13 1-10,-4-1 1,-7-2-1,-5 5 1,-4 0 107,-1 0 0,0-5-585,39-1 1,0 1 514,-2 1 0,0 0 0,-31-3 1,-1 4-1,6-3 0,8-2 323,6 0 1,1 0-1,7 0 1,6 0-318,10 0 0,8 0 262,8 0-527,0 0 1,6 1-508,3 4 1,5-3-405,5 2 1,-3-1 509,2 2 1,-1-3 0,1 4-1270,0 0 0,6-2 992,-5 5 0,4-4 822,-4 4 0,12 1 0,-1 4 0</inkml:trace>
  <inkml:trace contextRef="#ctx0" brushRef="#br0">20886 13747 8155,'-22'-6'70,"-3"3"0,6-5 0,2 0 1352,1 0 0,8 3-146,3-4-992,4 6 0,1-5 0,1 5 1,4-2-1,4 0 828,4-1-1098,1 4 0,2-4 0,1 4 1,4-1-1,3-1 0,4 0 1,4 3-596,-1 1 0,1 0 236,1 0 0,-1 0 1,2 0-1,-2 0-439,-5 0 1,-3 0-42,-1 0 1,-7 1-1,-10 4-121,-4 5 0,-13 4 306,-18 5 640,-5-3 0,-11 4 0,0-4 0,-4 1 0,0 2-23,0-1 1,1-1 0,6-1-1,1 0 252,3-4 0,8-1 318,6 3 0,11-1 0,2-2 495,8-1 1,11-7-544,11 2 1,8-4 0,0-1 0,6 0-192,3 0 1,-3-5-358,5 1 1,-5-6-1,4 4 1,-2-1 48,-4 1 0,5-5 0,1 3 0</inkml:trace>
  <inkml:trace contextRef="#ctx0" brushRef="#br0">22024 13705 8117,'-14'0'216,"6"-2"50,3-3 0,5 4 354,5-4 1,3-1 0,7 1 0,4 2-467,5 1 0,-2-3 1,2 1-1,1 1 0,2-1 1,1 1-429,1-1 1,4-1 0,-1 5 0,-4 0-669,-3 0 1,-7 0 144,1 0 312,-10 0 1,-4 1-1,-10 3 1,-6 2 434,-6 2 0,-12 1 1,-7 5-1,-2 1 50,0-1 0,2-5-77,-2 1 0,-2-1 1,9 4-1,2-2 965,4-2 0,9-4-58,2 5 1,8-7 0,12 2 132,8-4 0,8-1-740,11 0 0,4-5 0,7 1 0,2-1-466,1-1 0,1 4-262,-6-3 0,-1-1 505,-3 1 0,3-6 0,-4 3 0</inkml:trace>
  <inkml:trace contextRef="#ctx0" brushRef="#br0">16393 13591 8235,'-14'0'-256,"5"-5"0,-1 0 1,1 1 963,1-3-262,2 6 1,7-6 0,4 7 0,4 0-1,4 0 1636,1 0-1916,0 0 0,1 0 0,1 2 0,2 1 1,6 2-1,5-2 0,4-1 458,5-2 1,6 0-429,8 0 0,7 0 0,12-2 0,1-1-55,4-2 0,-2-6-138,-34 6 1,1 1 0,38-4 0,0 0-1,-10 0-35,-10 0 0,-10 5 18,-11-2 0,-5 4 0,-9 2-151,-5 4 206,-10 3 1,-4 11 0,-8 0 0,-4-2 106,-1-1 1,4 4-112,-6 4 0,2 3 0,-1 1 1,4 1 10,3-1 0,2 5-106,0 1 0,0 5 0,2-3 0,3 2-112,4 0 0,9 2 39,1 7 1,4-1 0,-4 4-1,0-1-152,2-3 1,-5-1 226,3-3 0,-5 1 0,-3-2 0,-3-3 15,-2-5 1,-1-3 106,-5-2 0,0 1 0,0-2 0,0-4 262,0-4 1,-7 2-122,-2-2 0,1 0 0,-1-5 0,-2 0 216,-2 0 1,-1 1-248,-1-1 0,-4 3 0,1-1 0,-1-3 133,-2-1 1,5 1-196,-3 1 0,3 0 0,2 1 0,0-3-279,0-2 0,0 2-29,-1-2 1,3-2 0,1 1 0,1 1-529,-1-2 0,-1-1 199,-3-2 1,6-2-1,-1 5 1,-1 0 522,-1 0 0,-3-5 0,1 4 0</inkml:trace>
  <inkml:trace contextRef="#ctx0" brushRef="#br0">16280 15325 8182,'-18'-11'-30,"3"-1"0,4-1 0,3 2 0,4 0 1176,3-2-1090,14 5 0,2 2 1,14 4-1,-1-1 1,2-3-1,2 0 1,3-2-1,1 1 1,2 1 130,-2 3-395,5-5 0,-11 6 1,2-2-1,-7 2 0,-6 2-401,-3 0 0,-11 2 413,-10 2 1,-9 4 0,-16 8 0,-4 2 234,-3 0 1,2 1 174,2-4 0,9-1 1,5 0-70,3 0-145,8 1 0,21-1 0,11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4678 2033 17473,'-8'-21'-1244,"2"6"0,14-7 0,8 4 1987,10-1 0,9 0 0,9 3 0,2-1 0,3-2 0,2 2 1514,2 1-2472,3 2 0,-1 6 0,-4 3 0,-9 5 0,-9 5 0,-7 4 0,-9 5 0,-6 5 0,-9 7 133,-10 5 0,-21 6 0,-15 5 0</inkml:trace>
  <inkml:trace contextRef="#ctx0" brushRef="#br0">4721 2303 16070,'-45'14'526,"6"-6"-281,15-3 0,26-10 0,22-6 1,20-6 408,14-7 0,13-3-1057,-31 13 1,1 0 16,6 0 1,2-1 0,4-2 0,2 0 0,6-2 0,-1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13834 8231 7924,'15'-4'-797,"-3"-3"1,-1 1 788,-1 0 1,-6 1-1,4 3 1,0-1-38,0-2 10,-5 1 0,5 4 35,-3 0 0,3-7 0,6-1 0</inkml:trace>
  <inkml:trace contextRef="#ctx0" brushRef="#br0">13806 8189 8578,'-19'0'-708,"0"0"1,0 0 540,-2 0 0,6 0 0,-4 0 1,3 0 396,2 0 0,-1 0 0,0 0 0,-3 0 117,-1 0 1,0 0-108,5 0-5,0 0 1,0 0 0,1-2 0,2-1 134,2-2 1,12 0-326,1 5 1,9 0 0,8 0 0,7 0 97,8 0 1,12 0 0,4 0 0,6 0 72,9 0 1,-1 0 232,10 0-438,3 0 0,-36 0 0,1-1 0,6 0 0,1-1 0,4-1 0,0-1 0,4 1 0,1-2 241,0 0 0,2-1-298,2 0 1,1 0-1,3-1 1,0 1-1,4 0 1,1 1-1,1 0 1,1 1-1,1-1 1,-1 0 173,0 1 1,-1 0-106,-1 1 1,-1 0 0,2 3 0,-1 0 0,1 0 0,1 0 0,-1 0 0,0 0-5,1 0 0,-1 0 0,-3 0 0,0 0 0,-3 0 0,0 0-274,-1 0 1,0 0 0,0 0 0,0 0 290,0 0 0,-1 0 1,-3 0-1,-1 0 1,1-1-1,0 0 1,-1 0-1,-1-1 38,0 0 1,0-1 0,1-2-1,1-1-36,3 2 1,1-1-1,-5-1 1,0-1-1,2 0 1,-1 0-1,-2-1 1,1 0-127,-1-1 1,0-1 0,-1 2-1,0 1 154,-1-3 1,0 1 0,-3 0 0,-1 2 0,-7 0-1,-2 0 1,0 0 0,-1 1 99,-2 1 0,0 0 0,-1 0 0,-1-1-131,34 2 0,-11-1 0,-19 5 1,-5 0-230,-7 0 0,-11 6 0,-8 5 1,-9 7-659,-8 5 0,-8 11-2264,-13 3 3116,-6 11 0,-14 2 0,-3 7 0,-4 0 0</inkml:trace>
  <inkml:trace contextRef="#ctx0" brushRef="#br0">3569 9425 14344,'-55'-14'-286,"4"2"1,10 2-1,13 7 1,12 6-269,10 7 1,10 2 0,6 1 0,2-2 811,3-2 1,0-5 0,6 2 0,7-1 0,9-1 0,4 0 99,2-3 1,5-1-1,5 0 1,3 0 136,6 0 1,-2 0-401,6 0 1,9-5 0,-33 2 0,3 0 0,3-1 0,2 0-306,3-1 1,1-1 0,5 0-1,2-1 180,3 0 0,0 0 45,0 0 1,0 0 0,7 0 0,2 0-1,-2 0 1,0 0 0,2 0 0,-1 1 0,-2 0-1,-1 1 1,-2 1 0,-1 0 0,-1 1 0,0 0 214,1 1 0,0 1 1,-6 0-1,-1 0-163,0 1 1,0 0-1,-6 0 1,-2 0-1,0 0 1,0 0-1,-3 0 1,0 2-21,0 0 0,0 0 1,-5 0-1,0-1-29,-3 4 0,0 0 0,33 0 0,-8 3 0,-7-1-151,-4 1 1,-13-3-270,1 5 181,-8-1 1,-1 1 0,-8-1 0,-1 4 0,-1 4 220,0 7 0,0 3 0,-8 1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13920 1621 8322,'0'-49'0,"0"11"0,0-2 0,0 17 681,0 4 1,-2 4 0,-3 6 0,-4 4 0,-5 4 0,-5 4 0,-5 6 1556,-3 10-2101,-1 13 1,-2 10 0,-2 11 0,0 3-1,4 6 1,4 3 0,4 0 0,4-2 10,5 0 1,5-3 0,9 6 0,6 1 0,12-3-529,9-2 0,17-16 164,10-8 371,16-13 1,-7-11 0,8-12-1,-6-12 1,-6-13 0,-4-12 365,-1-6 1,-8-8 0,-6-3-325,-8-4 1,-12 4 0,-5 2 0,-7-1-262,-7 1 1,-2 4-533,-2-2 419,-6 11 0,-9 3 0,-8 9 0,-4 3 0,0 1-356,3 4 1,-1 3 0,6 4-231,2 6 1,1-3-1250,2 3-273,6-1 2285,2 5 0,18 0 0,4 0 0</inkml:trace>
  <inkml:trace contextRef="#ctx0" brushRef="#br0">14972 2033 8287,'-5'-19'546,"-1"0"1,-1 2-1,-1 2 1,2 4 2282,0 2 0,-1 6 1,4-4-1000,-1 1-2729,-1 5 0,5-4 1,0 10-1,1 4-1141,4 4 1,-2-4 0,7-1 68,1-2 1424,2 5 547,-6-9 0,12 4 0,-3-6 0</inkml:trace>
  <inkml:trace contextRef="#ctx0" brushRef="#br0">15540 1251 8342,'0'-38'305,"0"3"1,0 4-1,0 6 637,0 2 0,-1 4 0,-2 5 3351,-2 0-3537,0 0 1,5 7 0,0 7-237,0 8 1,0 11 0,2 5-74,3 3 0,-2 8 0,5 3 0,-1 3 48,1 1 1,-3 2-235,5 4-181,-1-4 1,1 11 0,-1-4 0,1 1-1,-1 0-378,0 2 0,-4 1 0,3 4-404,-2 2 0,-1-7 1,-5 1-1197,0-4 1,0 1 0,0-3 591,0 1 0,0-5 0,0-1 249,0-5 0,-1-2 1057,-4 1 0,3 3 0,-4-5 0</inkml:trace>
  <inkml:trace contextRef="#ctx0" brushRef="#br0">14048 3071 8222,'-13'-2'1171,"3"-3"53,6-4 0,15-4 0,9-1 0,12 0-545,11 0 1,7-2-1,12-2 1,6 0-1,4-1 1,6 0-652,-39 9 0,1 1 1,2-2-1,1 1 0,1 1 1,0 1-1,-1-1 0,-2 0-1290,37-3 1,-14-1 672,-7 8 0,-11 1 0,-11 4 0,-7 1-853,-10 4 0,-9 4 362,-9 10 1,-8 4-1,-8 7 625,-10 3 0,-11-2 0,-9 7 455,-1 2 30,-13 1 0,3 6 0,24-23 0,0 0 0,-29 21 0,4 0 304,1-3 0,0-4 1,5-3-1,9-5 1905,15-8-1116,15-11 1,21-11 0,16-11 0,10-6 375,8-7 1,11-3-1327,4-1 0,9-1 0,1 1 0,2 1-1100,2 3 0,-1 4 609,-4 5 1,4 3-1,-7 2 318,-3 6 0,-5 2 0,-12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11972 4919 23292,'-29'0'34,"1"0"1,-1 0-1,1 0 1,0-2 0,1-1-1,3-2 1,5 2 434,3 2-435,2 1 0,14 4 1,10 1-1,13-2 1,14-1-1,12-2 217,9 0 1,15 0 0,-31 0-1,1 0 1,4 0 0,1 0-134,3 0 0,0 0 1,3-2-1,1-1 0,5 1 1,1-1-1,4 1 0,2 0-447,7-2 0,2 1 1,-20 2-1,0 1 1,1-2 385,6-1 1,0 0-1,1 0 1,0 1 0,-1 1-1,1-1 1,-1 0-1,-1-1 1,1 0 0,1 0-1,-1 1 1,1-1 20,0 0 0,1 1 0,-1-1 0,0 2 1,-1-1-1,1 1-30,-1-2 1,1-1 0,-1 1 0,0 0-1,-1 0 1,1 0 0,-4-2 0,0 0-1,0 0 1,0 1 0,0-1 0,-1 0 77,2 0 0,-1 0 0,-1 1 0,1 0 1,-1 1-1,-1 0-44,-1 0 0,-1 0 0,0 0 0,23 1 1,-1-1-1,-5 0 0,-2-2 0,-4 1 1,-1 0 147,-4 0 1,-2 1-288,1 1 0,-1 0 122,-11-4 1,-1 0 0,1 5 0,0 0 0,29-5 0,-12 1 386,-16 0 1,-17 1-484,-13 4 0,-12 0-848,-7 0 0,-14 1 135,-14 4-1084,-13 3 0,-22 14 1828,25-8 0,0 0 0,0 0 0,0 1 0,-1 2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2176 8203 8522,'-21'-14'12,"5"-1"0,-4 1 1,1 2-1,0 2 1,2 4-1,1 1 1,2 0-1,-1 2 402,1 2 0,6 2 1,5 4-1,6 4-225,7 4 0,2 8 0,4 2 0,3 4 40,5 2 0,-2 1 0,2 1 0,-1 4 301,-1 1-501,5-4 0,-5 9 0,7-3 0,-1 3 0,1 2 0,-1-2 0,-1-4-60,-3-3 0,3-1 124,-4-5-231,-2 4 0,-2-21 0,-8 2 82,-2-6 1,-7-2 0,-2-6 0,-10-4 129,-7-5 1,-7 4-311,-9 1 227,-3-3 1,-8 7-1,-2-2 1,-5 6-1,-1 8 1,-3 6-1,1 7-70,-1 3 0,6 6 159,1 0 0,12 5 1,9-6-1,11-4 172,10-3 1,12-9-156,9-2 1,13-1 0,15-10 0,9-4 72,8-7 0,5-7-129,6-3 1,0-9 0,-2-6-1,-4-1-204,-8 0 0,-5 2-29,-4-6 1,-12 8 0,-5 0 0,-13 6-976,-12 4 677,-4 1 1,-9 11-1,-2 3 490,-4 4 0,-7 7 0,-2 2 0</inkml:trace>
  <inkml:trace contextRef="#ctx0" brushRef="#br0">2887 8772 10459,'-10'-2'-191,"1"-1"1,-1-4-1,1 1 1,1-2-107,2 0 0,-4 4 0,4-4 499,-2 1 0,5 1 0,-4 3 715,1-2-563,4 0 0,-4 7-35,6 3 1,0 3-386,0 6 1,2 5 0,1 0 0,3-2-269,2-1 0,-3-2 84,4 0 0,-1 1 1,3-1-1,-1 0-1322,1 0 1582,1-6 1,3 5-1,-1-5 1</inkml:trace>
  <inkml:trace contextRef="#ctx0" brushRef="#br0">2816 8530 12379,'-21'-6'-202,"5"2"1,-3-4 497,3 2-405,9 1 0,2 5 1,10 0-1,4 0-220,4 0 1,2 0 384,4 0 0,4-6 0,5-2 0</inkml:trace>
  <inkml:trace contextRef="#ctx0" brushRef="#br0">3256 8331 16518,'-14'-6'-3525,"0"-4"3862,0-3 1,4 5-912,1 4 427,6 2 1,-2 4 0,10 1-575,4 2 1,-3 6 503,-1-2 0,-2-1 0,0 2 0,2 1 48,-2 1 1,-1 2 108,-2 1 1,0 0-1,-2 3 1,-1 1 702,-2-2-205,1-1 0,4-2 1,0 0 776,0 1-1189,0-7 0,8-2 0,4-8-172,6-2 0,2 0 467,-1-5-89,-3-1 1,11-10 0,-5-2-1</inkml:trace>
  <inkml:trace contextRef="#ctx0" brushRef="#br0">3669 7919 17335,'-21'-7'-853,"5"-1"0,-3-4 1,4 2-559,0 5 1959,1 4 1,0 1 0,0 1 0,-1 4 0,1 5 0,2 2 836,2 3-1560,4-1 0,9-2 1,5-1-1,8-3-124,4-1 1,9-3 193,4-4 1,2 2-1,-4 1 1,2 2-222,-1-2 0,1 3 382,-4-1 0,1 5 0,-12-4 0,0 3 89,-2 7 0,-4 0-92,-2 8 1,-10-1 0,-10 6 0,-4-1 68,-5 1 0,-1-1-411,-4 1 1,3-7-1,7-3 1,1-4-2066,4 0 1838,-4-1 529,12-6 0,1-8 0,8-8 1</inkml:trace>
  <inkml:trace contextRef="#ctx0" brushRef="#br0">3569 7961 16603,'0'-27'-789,"2"4"0,2 2 1570,6 1 1,9 4 220,5-3 0,4 3 1,5 2-1,3 0-398,1-1 0,4 3-1157,-3 2 0,3 4 0,2 6 549,-1 0 0,1-6 0,-1-2 0</inkml:trace>
  <inkml:trace contextRef="#ctx0" brushRef="#br0">12725 5246 8378,'2'-13'-77,"1"2"0,3 3 0,1 0 0,1 2 1,-1-2-1,5 0-261,0-3 0,1 3 1,-2-1-1,-2-1 435,2 2 1,0-6 0,1 2 0,-3-6 10,2 1 0,-3-5 0,0-2 1,0-3 108,0-1-137,-5-7 1,3 3 0,-6-6 0,0 1 0,0-3 0,0 1 0,0-2 474,0 1 1,-1 5-220,-4-3 0,2 7 1,-7-1-1,1 7 380,1 6 1,-3 3-162,6 2 1,-1 6-399,1 3 0,3 5-138,-2 5 1,7 9-1,3 12 1,0 5 123,1 7 1,2 5-62,-4 4 0,6 10 0,-3 8 0,0 1 28,-3 0 0,-2 1-134,1 4 0,-2 3 0,3 3 0,-4 4-306,-1-4 0,-4-2 61,-1-4 1,-8 0 0,1-3 0,-6-7-317,1-9 1,-4-12 246,2-7 0,-6-9 0,3-7 0,-2-6-58,1-6 0,0-5 346,0-5 1,-4-9 0,5-11 0,0-5 160,3-3 1,5-5 181,4 5 1,4-5 0,6 4-1,3 3 355,6 1 0,2 8-284,13 3 1,6 3 0,6 3 0,2 4 283,0 4 0,2 4-220,7 1 1,4 1 0,6 5 0,-2 7-312,-3 4 1,0 9-467,-9-3 1,1 3 0,-11-1-1,-4-3-425,-9-1 0,-7-7 123,-13-5 1,0-7 0,0-4-92,0-10 1,-2-10 24,-3-12-478,4-2 1195,-5-13 0,12-1 0,2-7 0</inkml:trace>
  <inkml:trace contextRef="#ctx0" brushRef="#br0">12782 3099 16846,'0'-35'-379,"-1"-1"1,-3-7 0,0 2-1,1 3 1,1 7 0,2 4 0,0 5 1392,0 1 1,0 2-750,0 5 1,0 8-1,2 6 1,1 9 0,3 9-1135,2 5 753,1 4 0,4 3 0,-2 3 0,-1 7 0,-1 4 0,1 5-133,-1 2 0,-4 2 0,3 7 0,-2 2-263,-3-2 0,-1-1 0,-2-4-937,0-3 1273,0-3 0,0-10 0,0-5 387,0-11 0,-5-13 1,-1-12-1,-1-10 95,1-11 1,1-10 32,5-5 1,0-3 0,0-1 0,0-3 128,0-2 1,2 4-398,3 1 1,-2 1 0,8 7 7,5 3 1,-2 7-1,6 5 1,-1 5 92,0 4 0,5 7 0,-3 11-395,1 6 1,-3 12-1,3 1 1,-2 6-599,-2 3 1,-3-3 304,0 5 1,-6 0 0,1 5-1,-1-2-570,-1-3 0,3 3 1047,-6-3 1,6-4-1,-3 1 1</inkml:trace>
  <inkml:trace contextRef="#ctx0" brushRef="#br0">13266 3042 21902,'-8'-14'-1331,"1"0"0,3 0 0,-1-1 1,2 0-1,1-3 0,2-2-40,0-2 1422,0-2 0,0-1 0,0-2 0,2-3 0,1-2 0,3-1 0,1 0 1,-1 1 215,-3 2 1,3 0 0,-1 0-1,-2 0 1,-3 5 11,-5 3 0,2 3 0,-6 5 105,-2-1 1,-2 8 241,-1 2-800,0 3 0,6 4 1,3 3-1,4 4 153,1 4 1,0 2-1,0 4-61,0 5 0,1 3 0,2 3 0,4 2-23,0 1 0,-2 6 1,5-1 1,1 3 1,-3 2 0,0 0 63,-2-1 1,3 2 0,-2 2-54,1 2 0,-4 2 0,6-6-264,1-3 1,-3-1 0,1 1-1205,2-3 1159,-4-10 0,5-7 1,-4-7-1,2 0-1743,-1 1 2154,-6-8 1,-3 6 0,-8-5 0</inkml:trace>
  <inkml:trace contextRef="#ctx0" brushRef="#br0">12867 3270 21054,'0'-14'-2132,"0"-1"1,0 1 2112,0 0 0,2 0 1,3-1 1139,4 1 0,10 0 0,7 0 0,4 0-96,3-1 0,6 1 1,-1 0 493,3 0-1511,2 0 0,-2-1 0,-2 3 1,-2 2-1,-4 5-737,-6 4 1,0 1-1,-8 0-250,-2 0 0,4 5 1021,-3-1 1,1 14 0,-4-2 0</inkml:trace>
  <inkml:trace contextRef="#ctx0" brushRef="#br0">13706 3085 23027,'0'-14'-2065,"-1"0"0,-2-1 2171,-2 1 1,2 1-1,7 4 299,6 4 0,-2 12 0,1 5 0,1 7-689,-2 3 1,4 2-1,-2 4 1,1 1-554,-2-1 0,4 5 360,-4 1 1,3 0 0,-1-2 0,-2 1-832,2-1 1,-3 2-856,1 0 2098,-5-1 0,8 2 0,-4 1 1</inkml:trace>
  <inkml:trace contextRef="#ctx0" brushRef="#br0">19976 3270 8529,'0'-43'-45,"0"2"1,-1 3 0,-2 5-1,-2 3 1,0 3 0,-1 2 0,-2 3-1,-2 1 1023,1 4 0,1 1 0,-3 3-731,2 4 0,4 4 0,-3 10 1,2 4-1,2 6-29,3 4 1,1 3-1,0 6 1,0 4-43,0 6 1,0 1-1,0 13 1,0 2-124,0 1 1,0 7-221,0-1 0,0 11 0,0-5 0,0 1-568,0 2 1,0-2 325,0-2 1,-5-4-1,0-10 1,2-6-238,2-7 0,2-10 209,4-10 1,-2-10 0,7-4-671,1-4 1107,1-13 0,9-10 0,1-15 0</inkml:trace>
  <inkml:trace contextRef="#ctx0" brushRef="#br0">20403 2858 15112,'0'-29'-2259,"0"2"3025,0 4 0,1 4 250,4 9 0,2 10-839,2 10 0,-1 9 1,-5 4-1,2 6 130,-2 4 0,-1 3-302,-2 7 1,0-1-1,0 1 1,0 1-261,0 4 0,0-2-243,0 6 0,0 5 1,0 3-1,0-4-877,0-2 0,0-2 777,0 5 1,-2-6 0,-4-4-1,-9-3 662,-7-1 1,-11-7-1,-3-1 1</inkml:trace>
  <inkml:trace contextRef="#ctx0" brushRef="#br0">19834 3710 14043,'8'-28'-563,"5"1"1,-2 2 865,6 1 0,5 1 1,8-4 1412,3 3-1508,4-3 1,7 5 0,5-6 0,6-1 0,5 2 0,0 4 0,-3 5-959,-5 7 1,4 0 772,-4 6 1,-3-6 0,0 3-1</inkml:trace>
  <inkml:trace contextRef="#ctx0" brushRef="#br0">20758 3483 10610,'0'-14'60,"0"0"1,2 1 889,3 3 0,3-1 146,6 7-1061,0-1 0,5 0 0,0 2 0,-2 5 0,-2 7-1030,-6 8 660,4 6 0,-12 7 1,4 3-1,-3 3 1,-2 2-1,0-2 2,0-1 1,-2 3-1,-1-6 540,-2-6 0,0-3 1,7-11 361,3-2 1,4-4 0,12-8 1629,7-2-1959,1-11 0,13-7 0,1-5 0,6 2 0,1 5-77,-2 4 0,-9 5-132,-1 11 0,0 6 0,5 2 0</inkml:trace>
  <inkml:trace contextRef="#ctx0" brushRef="#br0">27867 3924 8495,'-14'-38'216,"1"1"0,4 7 0,4 12 0,4 11-98,1 12 1,-5 12-1,-1 9 1,-2 4 0,-2 4-1,1 3 179,-1 2 1,7 7 0,-2 1 0,4 1-239,1 1 1,0 0 0,1 4 0,6-2-99,7-2 1,3-3-1,12-7 1,4-2 67,2-3 1,6-12 60,-3-7 1,3-12 0,1-5 0,-1-10 94,-3-11 1,-3-10 41,-7-5 1,-5-7 0,-6-6 0,-6-3 37,-6-4 0,-4-4-82,-1 1 1,-1-4 0,-4-8 0,-6 1 2,-6 0 1,1 6-404,-3 14 1,3 5 0,2 10-1,0 10-807,-1 12 1,1 7-293,0 8 0,0 6 1316,-1 4 0,8 9 0,0 3 0</inkml:trace>
  <inkml:trace contextRef="#ctx0" brushRef="#br0">28891 4279 13203,'-8'-14'-755,"-5"0"1,4 1 1055,-4 4 0,5 9 0,4 9 0,2 4 0,2 1 0,0 0-259,0 0 0,0 5 0,0 2 0,2 1-299,2 3 1,0-3 0,5 0 0,2-1 53,2-4 1,-1-1 0,-1-3 0,-1-4 268,1-4 0,2-3 137,1-2 1,-2-2 0,-1-4 0,-3-9 7,-1-7 1,2-6-57,-4-5 1,4-4 0,-2-5-1,-1-1-478,0 0 1,5 1 91,-1-1 1,-2 7-1,0 3 1,0 4-1242,-1 6 0,3 8 1471,4 11 1,0-4 0,1 0-1</inkml:trace>
  <inkml:trace contextRef="#ctx0" brushRef="#br0">29204 4151 8576,'6'-28'291,"-3"4"0,7 4 0,2 2 471,6 6 1,-3 2 490,4 1-1055,4-4 1,-8 11 0,4-1 0,-3 6 0,-2 7-281,1 2-191,-1 9 1,-2 1 0,-1 7 0,-3-1 0,-1 2-964,-4 3 748,5-3 1,-7 7-1,4-6 1,-3 2-1,-2-1-1512,0-2 2000,0-2 0,0 1 0,0-1 0</inkml:trace>
  <inkml:trace contextRef="#ctx0" brushRef="#br0">29531 4279 13759,'-5'-9'-671,"0"-1"0,0 1 0,1-1 0,-3 1 2028,0-2-1227,3 4 1,-2 3 0,6 10-1,0 7 1,0 6 0,0 3-1,0 5 1,0 3-197,0 3 1,0 6-1,0-1 1,0 5-571,0 4 0,0-7 0,-2 2 0,-1-1 614,-1 0 0,-7-4 0,3-2 0</inkml:trace>
  <inkml:trace contextRef="#ctx0" brushRef="#br0">29431 4123 10875,'21'-51'-123,"1"4"0,8 9 0,3 6 478,5 7 1,-3 5 0,-2 7 0,-3 3 548,-2 6 0,1 2-531,-1 2-345,-6 6 1,-1 7 0,-9 8 0,-2 1 0,-5 5-41,-4 4-139,-7-1 1,-8 11 0,-10-4 0,-4 0-1,-4 0-513,-1-2 1,0-2-1,6-6 1,2-4-246,1-4 0,6-3 183,-1-2 1,5-3 662,5-6 1,9-7-10,9-12 0,10-6 1,5-2-1,3-2 163,1 0 0,1 2 236,-1-2 0,1 4 0,-3 6 0,0 1 411,-3 4 1,-5 2-414,1 7 1,-5 2-1,-3 3 1,-3 6-170,-2 6 0,1 0-116,-3 7 1,-2-2-1,3 2 1,-4-5-98,-1-3-176,6-2 0,-2-6 0,5-4 0,2-4-100,2-4 1,1-11 256,0-8 0,0-6 1,1-4-1,-1-5-38,0-3 1,5-6 175,0-1 0,0-5 1,-3 1-1,1-4 247,2-1 1,0 8-93,-5 7 1,0 7-503,1 11-665,5 10 0,-2 14 921,5 10 0,-5 9 0,2 3 0</inkml:trace>
  <inkml:trace contextRef="#ctx0" brushRef="#br0">30426 3483 12357,'10'-51'-550,"-1"6"0,2 7 892,2 9 1,1 7 0,-1 8 0,-2 1 1284,-2 4 1,-4 3-1238,5 6 0,-6 6 0,6 7 0,1 7-137,2 8 1,-4 12-162,1 3-62,-7 6 0,3 9 1,-6 2-1,0 3 1,0 2-345,0 3 1,-6 3-1,-4 5 1,4-36-1,0 0-501,-1 2 0,-1 0 0,-1 1 0,-1-1-1270,1 1 1,-1 0 1316,1-1 0,-1 1 768,3 3 0,0 0 0,1-3 0,0 1 0,-1 1 0,1 0 0,0-2 0,1 0 0,-1 0 0,1 0 0,0-1 0</inkml:trace>
  <inkml:trace contextRef="#ctx0" brushRef="#br0">24028 2260 8108,'15'-79'-110,"5"2"1,4 4 0,4 1 0,4-1 0,1 4-92,-1-1 1,-2 5 0,-3-1 0,-4 0 372,-4 1 1,-3 6-1,-2 10 1,-1 4-1,-2 4 1,-3 1 253,-2 4 1,-1 3 0,-5 9 0,0 5 2,0 3-316,0 8 1,0 5-1,0 11-60,0 6 1,0 10-226,0 0 1,0 9-1,0 5 1,1 4-67,4 6 1,-2 7-5,7 7 245,-7 5 1,10 5 0,-9-33 0,1 2 0,1 2 0,1 1 0,-1 2 0,0 1 32,-1 2 1,0 2 0,1 3 0,0 2 0,0 1-1,0 2 1,1 4 0,1 3-349,2 6 1,-1 1 0,-2-20 0,-1 1-1,0 1 313,-1 3 1,0 0 0,-1 1-1,1-2 1,-1 0 0,0-1-1,0 0 1,0-1 0,-1 0-1,0 2 1,0 0 0,1 0-18,-1 2 0,1 1 1,0-1-1,-1-2 1,-1-1-1,1 0 41,0 3 0,0-1 1,0 1-14,0-3 0,0 0 1,1 1-1,0 1 1,0 1-1,0 1 0,0 0 1,1 1-1,-1-1 1,0 2-1,0 0 0,0 1 1,2 0-1,-1 0 1,0 0 42,0 0 0,1 0 0,-1-1 0,1 2 0,0 1 1,-1-1-1,2 1 0,-1-1 0,0 1 0,2 2 0,0 1 1,0-1 20,1 4 0,0 1 1,0-1-1,0-5 0,1 0 1,-1 1-25,1 2 1,-1 1 0,1-1 0,-1 0 0,1 0 0,-1 0 0,1 2 0,-1 0 0,1 0 0,-1 4 0,1-1 0,-1 2-48,1 2 1,-1 1 0,1-1 0,-1-2-1,1-1 1,-1 0-968,1 2 0,-1 1 0,0-1 956,1 0 0,0 1 0,-1-1 1,0 3-1,0 0 0,0 1 1,-3-19-1,1 0 0,-1 1 1,0-1-1,0 1 0,-1-1 1,1 1-1,-1 0 0,0 1 1,0-1-1,0 1 0,-1 0-38,0-1 0,-1 0 0,0 0 0,0 0-16,0 2 0,2 0 0,-2-1 1,0 1-1,-2 0 0,-1 0 0,0 0 1,1 1-1,-1 1 0,1 1 0,0-1 1,0 1-1,-2 0 0,1 0 0,-1 0 1,0 0-1,-1-1 0,-1 1 0,1 0 1,-1-1 60,0 0 1,0-1 0,0 0 0,-1 0 0,0-1 0,-1-1 0,0 0 0,0 1-1,0 0 1,0 1 0,0-1 0,0 1 0,0-1 0,-1 1 0,1 0 0,-1-1 41,0 1 0,0 1 0,-1-1 0,1-1 1,-3 16-1,0-2 0,0 1-298,2-18 0,0 0 1,-1-1-1,1 0 300,-2 17 0,-1-1 0,1-1 0,0 1 0,0 0 0,0 0 1,1-3-1,0 0 0,0-1 0,1-2 0,1-1 0,0 1 0,1-3 1,0-1-1,1 0 24,1-4 1,0-1 0,0-1 0,-1-2 0,0 0 0,1-2 0,0-1 0,2-2 0,0 1 0,-1 24-1,1 0 5,0-2 1,0-1-1,1-9 1,2-1-292,0-2 1,0 0 96,-1-5 0,0 0 1,4-2-1,1 0 1,-3 0-1,-1-1 0,0 0 1,-1-1-1,0-2 1,-1 0-1601,1-3 0,-2-1 1720,1-3 0,0-2 0,0 5 0,0-1 0,0-3 0,0 0 0,0-1 0,0 0 0,0 0 0,0-1 0</inkml:trace>
  <inkml:trace contextRef="#ctx0" brushRef="#br0">8986 739 8183,'-6'-47'141,"-4"-1"0,-1 4 0,2 6 1,4 10-1,5 9 386,5 8 1,-2 5-1,6 6 1,1 3-949,-2 6 310,4 7 1,-5 14-1,4 5 1,-3 7-1,-2 11 1,-3 7-1,-1 7-1066,-2 8 1133,0 4 1,0-34-1,0 1 1,-1 1 0,0 1-1,0 2 1,-1 1-1,-1 4 1,0 1 0,-1 5-1,0 1 1,-1 6-1,0 1-480,1 6 0,0 0 0,1 2 0,0 0 527,3-23 1,0 2 0,0 0-1,0-1 1,0 0 0,0 0-1,0 2 1,0 0 0,0 0 0,0 1-1,1 0 1,0 1 87,0 3 1,1 0-1,-1-1 1,1-2-1,0 0 1,1 0-13,0 4 0,0 0 0,0 1 0,1-1 0,1 0 0,-1 0 0,-1 2 0,0-1 0,0 1 0,1 2 0,1 0 1,-1 0-22,1 2 0,-1 1 1,1 0-1,0-2 0,0-1 1,-1 1-33,1 3 1,0 0 0,0 1-1,-1 1 1,0 2 0,0-1-1,0 3 1,0 1 0,-1 0-1,0-19 1,-1 2 0,0-1-1,1 1-11,-1 2 0,1 0 0,0 0 0,0-1 1,-1 0-1,0-1 0,0 1 0,0 0-17,0 1 1,0 2 0,1-1 0,-1 0 0,0-1-1,1 0 1,-1 0 0,1 0 0,0 1 0,0 0-1,1 0 1,0 0 0,0 1 0,-1-1 0,1 0 0,1 1-389,-1 0 1,1 0-1,0 0 1,0 0 0,-1-1-1,0 0 1,0-1 0,1 1 332,1 1 0,-1 0 0,2 0 0,-1 0 70,0 0 0,0 0 0,0 0 0,-1 1 1,1 2-1,0 2 0,0-1 0,0 0 1,0 1-1,0 0 0,0 0 0,0 0 0,0 0 1,0-1-1,1 1 0,-1-1 0,1-1 1,-1 0-1,1 0 0,0 0 31,0-3 1,0 0 0,0 0 0,0 0 0,0 1 0,1 1-1,-1-1 1,0 1 0,0 0 0,0 1 0,0-1 0,0 1 0,0 0-1,0 0 1,1 1 0,-1-1-226,0 1 1,0 1-1,0-1 1,0 0 0,0-3-1,0-1 1,-1 0-1,1 1 203,-1 0 0,0 0 1,0 1-1,0-1 0,0 0 1,1-1-1,-1 0 0,0 1 1,-1 2-1,-1 0 1,0 0-1,0 0 0,0 1 1,0 0-1,-1 0 0,1 0 31,-1 2 1,0 1 0,-1-1 0,1 0 0,-2-4 0,0 0-1,-1-1 1,1 1-363,0-1 1,0 1 0,0-1 0,0 0 333,0-2 0,0 0 0,-1 0 0,0 0 0,-1 1 0,-1 0 1,0 0-1,-1 1 0,0-1 0,1 1 0,-2-1 0,1 1 1,-2-1-1,1 0 0,-1-1 0,0 1 0,0-2 0,-1 0 1,1 0-1,0-1 72,-2 17 0,1 0 0,-1-2 0,-1 0 0,0 0 0,0-2 0,1-2 0,0-1 0,0 0 1,0-1-1,0 0 0,-1 0 29,0 0 1,-1-1-1,1-1 1,0-4 0,1-2-1,0 0-94,-1 1 0,0-1 0,0 0 0,2-3 1,0 0-1,1 0 0,-2-1 0,1-1 0,0 0 1,0-2-1,1-1 0,0 0 53,-3 26 1,2-2 0,1-9 0,2-1-357,0-2 0,1-2 195,1-4 0,0-2 0,-1 0 1,0-2-1,-1-3 0,-1-1 0,1-1 1,0-1-1,0-4 0,0-1-222,1-4 0,1-2 285,-1 28 0,2-6 1,0-10-1,0-6 0,0-7-978,0-6 1,6-3 990,4-1 0,1-6 0,-2 1 0,-2 0 0</inkml:trace>
  <inkml:trace contextRef="#ctx0" brushRef="#br0">13010 8473 8245,'42'9'-387,"1"1"387,0 1 0,-1 8 0,1 3 0</inkml:trace>
  <inkml:trace contextRef="#ctx0" brushRef="#br0">3071 6525 18318,'-28'0'-292,"-4"0"0,4 0 0,6 0 1,6 2 51,7 3 1,-2-2 0,6 6 113,2 2 0,7-4 1,7-3-1,8-2 1,10-2-1,9 0 316,8 0 1,4-6 0,9-5 0,2-5 98,6-3 0,4-2 40,4 2-321,-35 9 1,-1-2 0,5 0-1,-1 1 1,1-1 0,1 0 0,0 0-1,1 0 1,1 0 0,0 0-1,0 1 1,0 0 0,0 1 0,-2 0-133,-2 1 1,-1 0-1,36-2 1,-13 2-1,-7-1-96,-4 3 0,-21-5 0,-5 8-199,-9 1 0,-12-4 546,-7 3-223,-13-1 0,-11 3 0,-9-3 0,-5-2 0,-3-3-241,-2 1 332,1-1 0,-1-4 1,2 0-1,2-1 1,1 0-1,1-3 0,4 1 141,5 4 0,9-1 1,0 6-71,3 0 1,10 2-59,6 6 0,8 6 0,11 4 1,4 4 110,4 5 0,1-2-127,1 7 1,-2 0 0,-4 4 0,-4 2-51,-3 3 0,-8-3 60,-3 4 0,-18 0 0,-10 1 0,-14 1 112,-9 4 1,-4-5-576,-7-2 0,2 0 1,4-3 597,8-3 0,7-2 0,8 3 0</inkml:trace>
  <inkml:trace contextRef="#ctx0" brushRef="#br0">22692 5843 13073,'16'-27'-773,"1"2"0,4 3-476,1 1 1520,1 9 1,11-1 0,-1 5 0,-2 0-1,-2 3 1,-5 4 0,-5 1 174,-4 0 0,-7 1-468,-3 4 1,-5 1 0,-5 5 0,-6-1 186,-6 1 0,-5 0 0,-10 0 0,-6-1 28,-9 1 0,-7-3-182,-3 1 0,-6 1 0,-3 4 0,-5 0 26,-5 0 0,-3-4-115,36-5 0,0-1 1,0 0-1,0 0 0,-2 2 1,1-1-1,0-1 0,0 0-163,1-1 0,2 0 0,-32 2 201,12-5 0,8-5 0,8-3 0,7-3 219,9-4 1,9-4-241,10 0 0,6 1 1,8-4-1,6 2-63,2 2 0,9-2 95,3 1 0,4 5 0,4 4 0,1 1-8,-2 1 0,-1 0 28,-1 3 1,-2 3 0,-4-2 0,-4 2 186,-3 2 1,-8 6-195,-3 4 1,-4 3 0,-2 1 0,-4 2 326,-4 3 1,-9-2-108,-1 7 0,-4-5 0,2 4 1,1 1-9,-1-2 1,4 0-282,7-3 0,-1-3 0,6 3 0,4-5-343,4-4 0,13 1 200,12-7-30,7 1 0,15-5 0,7 0 1,7 0-1,2 0-381,0 0 708,1 6 1,4-4 0,0 4 0</inkml:trace>
  <inkml:trace contextRef="#ctx0" brushRef="#br0">21853 1152 8098,'-1'-32'0,"-3"2"0,0 5 503,0 3-177,3-4 0,-1 10 0,-1-2 0,-2 2 0,1 3 0,-1 5-215,0 8 0,0 2 0,5 7 0,0 2-248,0 2 0,0 7 0,-1 4 0,-2 3 250,-2 1 0,-1 6-6,1-1-10,3 13 0,-10-7 1,4 13-1,-2 2 0,1 1-29,-2 2 1,-2 8 0,-1 6 0,-2 8-46,7-37 1,-1 0 0,2 1 0,0 0-78,-1 2 0,-1 1 1,2-2-1,1 2 0,-1 1 1,1 2-1,0 0 0,0 0 146,0-1 1,0 0 0,-1-2 0,0 0-28,-2 1 0,1 1 0,3-3 0,1 1 1,-2 2-1,0 1 0,1-1 0,-1 0 59,1-2 0,0 0 0,1 1 1,0 0-63,0 1 0,1-1 0,0 3 0,0 0 1,-2 1-1,1 0 0,0 2 0,0 0 68,0 1 0,-1 0 0,0-3 1,0 0-158,-1 1 1,-1 0-1,1 0 1,0-1-1,0 0 1,0 1-1,-1 0 1,0 0-74,-1-1 0,-1 1 1,2 1-1,0 0 49,-1-1 0,-1 0 0,2 4 1,1 0-1,-1-1 0,1 1 1,0 0-1,0 0 66,0-2 0,0-1 0,0 2 1,1-1-43,2 0 1,-1 1-1,-2 2 1,1 0-1,2 1 1,0 1-1,0-1 1,-1 1 121,0-3 0,0 0 1,3 3-1,0 0 7,-3-2 1,0 0 0,3 4-1,-1 1 1,0-1 0,-2 0 0,2 0-1,0-1 17,2 0 0,-1-1 0,-1 2 1,0 0-179,1 0 1,-1 1-1,-2 2 1,0 0 0,2 0-1,0 1 1,-1 1 0,-1-1 111,-3 1 1,0-1 0,0-1 0,0 0-81,-3 5 0,-2 0 0,2-3 0,-1 0 1,-2 2-1,-1 0 0,1 0 0,0-1-13,0-2 0,-1 1 0,1-4 0,0 1 21,0-2 0,0 1 1,-1 0-1,1 1 1,0 2-1,0 1 1,0-1-1,1 1 24,1-3 0,0 0 0,1-1 0,2-1 4,1-1 0,1-1 0,0 1 0,0 1 0,1 2 0,-1-1 0,2-1 0,1-2-16,1-2 1,1 0-1,1-2 1,1 1-3,0 0 0,0 1 0,0 1 0,0 0 1,0-1-1,0 1 0,0 0 0,0 1 9,0-1 1,0 1 0,0-3-1,0 0 42,0 3 1,0 0 0,0 0 0,0-1 0,-1 0 0,0-1 0,0 1 0,-1 0-87,0-2 1,-1 0-1,-2-1 1,-1 1 40,1 0 0,1 1 0,-2 2 0,-1-1 0,0 1 0,0 1 0,-1 0 0,0 0-13,-1-2 1,-1-1-1,2-1 1,0 0-29,-1 1 0,-1 0 0,2 0 0,-1 1 0,0 0 0,1-1 1,-2 1-1,1-2-5,0-2 0,0 0 0,1-3 0,0 0 37,1-1 0,0 0 0,0 3 0,0 0 1,0 0-1,0-1 0,0 0 0,1-1 103,1-3 0,1-1 0,-2 0 1,1-1-26,2-1 1,1 0-1,-3 3 1,0 1-1,3-3 1,0 1-1,0-1 1,0 1 17,1-2 0,1 0 0,0-1 0,0-1-69,0-1 0,0 1 0,0 2 1,0 0-1,0 0 0,0 0 1,-1-1-1,0-1-20,-1-2 0,0 0 1,0 1-1,0 0-53,-2-2 1,-1 1-1,0 0 1,0 0 0,-1-1-1,-2 0 1,-6 36 67,0-3 1,0-4 26,-1-2 0,6-1 1,1-9-1,2-7 45,3-4 1,1-5-36,2-3 0,2 2 1,2-7-1,4-2 130,0-1 1,5-3-252,-4-3 0,4 3 0,1-5 0,0 0 139,0-3 0,1-2-233,-1 2 0,0-3 0,0 3 286,1-3 1,-6-7-132,1 1 1,-6-7 0,6 2 0,1-4 57,1-1 0,3 0-37,-1 0 1,0-1 0,0-4-1,1-5-165,-1-2 0,0 2 101,0 1 0,0-4 1,1-3-1,-3 4-230,-2-1-90,2 1 0,-5-3 0,4 3-362,-2 2 1,-4-1 737,4 6 0,1-6 0,4 3 0</inkml:trace>
  <inkml:trace contextRef="#ctx0" brushRef="#br0">11972 14103 8160,'0'-29'-61,"-5"6"0,-1-1 0,-1 0 0,1 0 1,3 2 1856,1 2-1272,2 7 0,2 2 0,3 6 0,4 4 1,5 4-1,5 6 0,5 7 0,1 6 0,1 7 204,-3 1 0,-4 6 0,3 4 0,-1 4-666,-4 3 1,-3 5 0,-4-4 0,-5-2-554,-4-2 0,-2-6 0,-7-2 0,-10-1-593,-8-4 0,-17-9 443,0-7 0,-9-7 0,2-10 0,-3-4-36,1-9 0,2-11 997,-2-12-72,3-10 0,8-9 0,4-9 0,9-3 1,9-2-1,8-2 0,8-1 1144,6-2 1,13 3-1,12 12 1,8 8-643,5 8 1,8 8-618,4 4 1,-5 9 0,1 5 0,-1 5-277,-1 5 1,-4 2 120,-5 7-695,-13 7 0,2 5 0,-14 9 0,-4 1 0,-4 3 0,-4 2 0,-2 2 717,-4-1 0,-3 0 0,-6 1 0</inkml:trace>
  <inkml:trace contextRef="#ctx0" brushRef="#br0">12057 15041 8148,'-28'-13'1638,"10"4"1,7-9-693,8 7 0,1 5 0,10 8 0,0 2-389,0 6 0,-3 4 0,3 5 0,0 6-870,0 7 0,-5 0-19,2 5-182,-4 1 0,-1 5 0,-1 0 0,-6-1 1,-7-1-1,-10-1 0,-7-4-887,-7-1 0,-5-10 1183,-4-11 1,2-7-1,-3-14 1,2-8 206,3-12 1,5-10 529,14-10 0,5-8 1,8-8-1,4-2 888,0-3 1,15 5-992,11 1 0,13 5 0,9 4 0,8 4 26,8 4 1,-2 12-946,-3 14 1,0 10-1,5 4 1,-3 5-2047,-7 5 2549,-6 9 0,-12 14 0,-1 9 0</inkml:trace>
  <inkml:trace contextRef="#ctx0" brushRef="#br0">12014 16065 7989,'0'-29'385,"0"2"0,4 4 881,5 4 0,5 9 0,12 7 0,-3 8-351,3 9 1,-4 8 0,1 11 0,1 7-763,-2 6 1,-1-2-1,-9 5 1,-2-2-684,-5 0 0,-4 6 1,-4-8-1,-7-2-203,-8-3 0,-16-10 134,-8-2 1,-12-7-1,-9-12 1,0-4 223,-1-4 0,-4-15 719,2-10 0,5-10 1,4-15-1,8-7 1104,4-4 0,11-6-793,5 4 1,13 1-1,13 6 1,8 2-78,9 6 1,13 9-953,11 5 0,3 9 1,3 7-1,4 6-566,4 6 1,-2 5-2557,3 5 2290,-1 3 0,-2 11 1206,-2 0 0,-4 6 0,-1-3 0</inkml:trace>
  <inkml:trace contextRef="#ctx0" brushRef="#br0">11929 17216 7919,'-6'-28'2859,"-2"-1"0,8 9-2151,9 5 0,6 14 0,7 12 1,0 8-197,0 9 0,-5 7 0,2 9 0,-3 4-633,-2 4 0,1-2 0,-3 1 0,-2-2-267,-6-3 0,-4 0 0,-8-2 0,-10-2-214,-14-5 1,-9-12-10,-7-6 454,-8-10 0,-8-4 0,-4-11 0,2-10 0,0-11 393,1-9 1,3-12 0,10-4-1,6-3 575,7-2 0,11 0-369,9 0 1,11 2 0,9 3 0,13 6-331,13 7 0,14 6-345,12 9 1,3 0-1,4 8 1,4 5-1636,0 3 1,3 5 1867,4 8 0,6 9 0,-37-3 0,-1 0 0</inkml:trace>
  <inkml:trace contextRef="#ctx0" brushRef="#br0">11645 12766 8506,'0'-22'-132,"0"0"1,0 5-1,1-1 1,4 6 730,5 5 0,4 6 1,3 2-1,2 6 352,-2 7 1,4 6 0,-2 9 0,0 1-64,1 3-920,-4 3 1,-2 2 0,-7-1 0,-2-1 0,-1-1 0,-4 0 0,-6-4-479,-8-1 1,-12-9 181,-2-7 0,-2-2 1,-8-8-1,-1-6-11,-2-6 0,-2-12 689,0-9 1,1-7 0,1-12 0,4-4 1082,9-3 0,6-2-732,7 0 0,8-1 0,3-1 0,9 4 77,9 9 1,8 8-809,12 10 1,2 7-1,8 6 1,4 5-41,4 4 0,-2 7-926,2 9 0,-1 7 1,1 5-1,-6 4 996,-7 4 0,-4 8 0,-6-2 0</inkml:trace>
  <inkml:trace contextRef="#ctx0" brushRef="#br0">19265 12951 8242,'0'-28'124,"0"6"0,0 3 1,2 3-1,4 3 1,9 5 628,7 8 1,5 7-1,1 10 1,0 5 131,1 7-829,-7 8 0,-1 5 0,-7 7 1,-2 1-1,-2 2 0,-5-1 0,-5-4-357,-5-3 0,-11-7 0,-12-4 0,-9-3-204,-4-2 0,-6-12 261,-1-6 0,-5-7 1,1-6-1,-4-7-46,-1-9 1,7-14 601,2-10 0,6-6 0,4-9 0,6-2 1019,7-2 1,6-6-677,10 2 0,5-2 0,14 0 0,10 7 63,10 7 1,8 5-764,10 20 1,2 4-1,9 13 1,1 2-11,1 5 0,-4 5-829,-5 5 0,-12 9 0,-2 12 0,-8 4-1333,-6 3 0,-10 6 1146,-9-1 1071,-4 3 0,-14 2 0,-2 0 0</inkml:trace>
  <inkml:trace contextRef="#ctx0" brushRef="#br0">19550 14003 8324,'0'-28'513,"0"1"1,0 3-1,1 5 1,4 3 294,5 2 1,2 6-1,2 4 1,1 4-1,-1 6 1,2 7-34,3 4 0,-8 13 1,3 0-1,-3 5-587,-3 4 0,3 7 0,-6 3 1,-4 2-788,-4 2 1,-11-2-59,-10 1 0,-11 2 0,-7 4 0,-10-1-629,-8-7 1,-5-7 870,-6-10 1,32-16 0,0-4 0,-38 2 0,1-9-8,5-8 1,16-14 687,3-12 1,7-13 0,9-10 0,9-2 718,11-4 1,10 2-537,11-12 0,4 6 1,12-4-1,7 3 295,9 7 0,10 6-602,5 11 0,3 10 0,1 10 1,-3 7-962,0 6 0,-8 12-2807,3 7 1429,-10 7 2197,3 13 0,-6 4 0,2 10 0,-3 4 0,-4 3 0</inkml:trace>
  <inkml:trace contextRef="#ctx0" brushRef="#br0">19664 15510 8100,'-2'-36'698,"-1"4"0,0 8 0,4 10 1,7 10 902,5 7 0,1 6 0,0 10 1,0 6 96,1 7-1840,-7 4 1,-1 7 0,-3 0 0,0-1 0,-2 1 0,-7 0 0,-9-1-1127,-8 1 0,-13 0 0,-8-2 0,-9-5 248,-8-8 1,0-12 932,-6-11 1,0-7-1,-6-9 1,5-12 411,5-12 0,3-8 173,17-4 1,4-4 0,14-7-1,7-2 1257,6-2 1,8 1-1490,12 4 0,13 1 0,19 4 1,8 6-809,8 7 1,8 11 154,-3 9 1,-1 4-1,-4 6 1,-2 4-1629,-3 4 0,-9 7 814,-10 3 0,-9 6 1201,-5 4 0,-10 3 0,-2 6 0</inkml:trace>
  <inkml:trace contextRef="#ctx0" brushRef="#br0">19578 16932 8129,'0'-14'2685,"0"-1"-1253,0 1 0,7 1 0,2 6 0,4 7 41,1 7-1416,0 6 1,5 8 0,0 2-1,-2 6 1,1 4 0,-2 5 0,-1 3-313,-2 2 1,-8-2-1,-2-2 1,-6-1-458,-7 2 0,-15-6 91,-8-1 0,-13-9 0,-6-6 0,-5-7 86,-5-7 0,-1-10 695,-3-8 0,3-13 0,7-13 0,4-5 739,5-7 0,4-4-454,5-1 1,10 5-1,11 0 1,5-2 731,8-1 1,10 11-1176,8 6 1,13 8-1,11 6 1,5 5-778,4 4 1,5 2-116,10 3 1,-2 4 0,8 6 0,3 0-3667,3 0 4556,-4 0 0,-1 0 0,-4 0 0</inkml:trace>
  <inkml:trace contextRef="#ctx0" brushRef="#br0">19592 17955 9817,'-11'2'2070,"7"3"1,5 7-1524,13 7 0,2 7 0,2-1 0,1 5-767,-2 3 0,-1 6 1,-2-2-1,-1-1 0,-4-1 1,-6-4-336,-6-2 1,-13 1 0,-14-11 0,-11-3 506,-9-5 0,-7-5 0,-6-8 0,-7-4 725,-4-8 0,0-7-171,7-7 1,-1-5 0,7-2 0,4 0 1233,8 1 1,9 0 71,17 6-1624,2 6 0,13-5 0,5 5 0,8-2 1,11 2-432,10 2 1,9 5 0,9 7 0,4 2-1739,4 3 0,2 1 315,-2 2 1537,3 0 0,-4 7 0,6 1 0</inkml:trace>
  <inkml:trace contextRef="#ctx0" brushRef="#br0">12498 13108 8215,'-19'0'539,"0"-2"1,2-1-43,1-2 1,14 0-1,7 5 1,6 0-374,3 0 0,2 5 0,1 1 0,4 2 0,3 3 0,4 2-115,4 1 1,2 0 0,0 2 0,3 2-274,5 1 0,7 4 0,3-2 0,5 1-413,4 3 1,9 7 0,-32-15 0,1 0 676,1 2 0,-1-1 0,29 13 0,1 4 0</inkml:trace>
  <inkml:trace contextRef="#ctx0" brushRef="#br0">12853 14117 8334,'2'13'-275,"3"-2"1,4-4 804,4 0 1,9-2 0,8-5 0,11 0 19,9 0 0,6-7-160,1-2-502,0-4 0,-1 0 0,0 2 0,-4 4 0,-5 0 0,-3 4 112,-1 1 0,0 9 0,-1 1 0</inkml:trace>
  <inkml:trace contextRef="#ctx0" brushRef="#br0">13322 14927 8086,'-7'10'448,"3"-2"386,8-2 0,11-1 977,14-5-1662,-1 0 1,15 0 0,-2 0 0,6 0 0,4 0-1,3 0 1,1 0-867,2 0 1,-5 0 177,0 0 1,-11 1 0,-1 4-1,-9 6 539,-9 6 0,-11 12 0,-4 7 0</inkml:trace>
  <inkml:trace contextRef="#ctx0" brushRef="#br0">13351 15823 8086,'-14'19'33,"1"0"1,4 0 301,4 1 0,10-4 119,4 3 1,16-8 0,10-3 0,9-2-343,8-3 0,10-1-341,4-2 0,2 0 0,-1 0 0,-6 0-377,-2 0 1,-7 6 605,-9 4 0,-4 9 0,-17 3 0</inkml:trace>
  <inkml:trace contextRef="#ctx0" brushRef="#br0">13294 16733 8062,'-22'19'580,"5"0"244,5-2 0,14-1-353,12-2 0,15-4 0,15-3 0,11 0-212,10-4 0,9-2-797,2-1 1,-36-2 0,1 0 0,34-3 0,-2 2-1369,-5 1 1575,-5 2 0,-12-6 0,-2-2 0</inkml:trace>
  <inkml:trace contextRef="#ctx0" brushRef="#br0">15882 14501 8096,'0'-19'156,"0"-2"1,0 1 0,0-1 0,0 4 0,0 1 0,1 3 2330,4 4-1416,-3-4-761,10 12 1,-5-4-1,4 10 1,-4 4-1,0 5 1,-4 5-65,-1 5 0,-2 3 1,0 3-1,-4 1-490,-5 3 1,-2 0 0,-13 0 0,-1-3 0,-7 4 1,-2-3-1003,-3-6 0,-5-2-63,-6 0 1110,-6-4 0,5-12 0,-3-3 0,5-7 0,4-7 208,5-10 1,5-8-1,9-6 1,7-7 2024,6-5-1259,5 0-403,6-10 1,11 5 0,5-6 0,6 3 678,8 0 0,3 12-801,5-1 0,3 10 0,-5 4 0,2 9 77,0 8 0,-6 4-296,1 7 0,-5 2 1,-2 4-1,-4 8-1230,-2 9 0,-1 5 484,-5 5 1,-1 2-1,-2 4 1,-3-2 713,-2-3 0,5 12 0,-3-1 0</inkml:trace>
  <inkml:trace contextRef="#ctx0" brushRef="#br0">15853 15126 8231,'8'-6'301,"-2"-4"1,-1-2 0,1-1 0,2 4 1000,3 4 1,2-1 0,1 1 0,1 3-126,-1 6-963,0 3 1,0 14 0,0 4-1,-1 5 1,-2 5 0,-3 1 0,-2 4-537,-3 1 1,-1 2-1,-2-1 1,-2-1-711,-2-3 0,-10-2 507,-10-2 0,-5-9 0,-4 2 0,-5-5-339,-3-5 0,-1-7 598,-1-6 1,-4-2 0,-1-4 0,4-4 238,4-8 1,1-7 407,6-7 0,4-7 1,9-3-1,2-3 651,6-1 0,7-1-538,0 0 0,10-4 0,4 1 0,6 5 314,4 6 1,3 5-25,6 2-784,1 6 1,4 1 0,2 9 0,-1 0 0,1 5-674,-3 0 1,-2 3 0,-2 5 0,-1 4-3309,-3 4 3981,3 4 0,-12 8 0,6 1 0</inkml:trace>
  <inkml:trace contextRef="#ctx0" brushRef="#br0">16052 16050 7971,'8'-19'2038,"-3"0"0,-2 2-276,2 1-1169,3 8 0,1 2 0,-1 8 0,0 4 0,-2 8 0,1 8 0,-3 7 1,1 2-1,0 4-36,-2 1 0,-1-4-2069,-2 1 1229,0 3 0,-2-6 0,-3 5 1,-4-3-1,-5-2-1229,-5-3 936,-10-2 0,-2-5 1,-7-5-1,-2-9 1,-1-4-1,-3-6 1,-2-5 43,-1-10 1,6-8 819,7-6 0,4-3 1,2-9-1,3 0 395,6-3 0,1 1-355,14 4 0,0 1 1,9 0-1,6 5 591,7 3 0,-1 11-743,7 4 1,1 9 0,8 6-1,3 2-1355,1 2 0,2 8 671,-6 6 1,7 2 507,-2 8 0,3 6 0,2 6 0</inkml:trace>
  <inkml:trace contextRef="#ctx0" brushRef="#br0">13678 13776 8376,'-14'-15'2,"-1"1"0,1 0 0,0 0 1,1 0-1,2 1 0,3 2 381,2 1 0,-3 6 1,4-6-1,0 1 735,-1 1-864,4 2 0,-2 1 0,8 2 0,6 4 0,4 9-67,5 7 0,5 0 1,9 7-1,5 3-321,3 5 1,3 2-40,3 4 0,6 8 0,8-2 0,-27-20 0,0 1-11,3 2 0,0 0 0,3 3 1,1 0-95,3 1 0,2 0 1,0 3-1,1 0 1,3-2-1,0-1 1,-2-1-1,0 0-214,-3-3 0,0-2 0,0-2 1,-1-2 270,-6-1 1,-1-2 0,1-3 0,0-2-1,30 6 221,-6-3 0,1-3 0,-16-4 0,-7-4 0,-7-3 0</inkml:trace>
  <inkml:trace contextRef="#ctx0" brushRef="#br0">14517 14714 8298,'-22'-6'491,"1"-2"-197,7-6-94,6 6 0,8-3 1,11 6-1,6 0 0,9 0 1,5 1-1,6 0 312,-1 3 1,5-4-503,-3 0 1,5 1-1,2 4 1,1 1-419,-5 4 0,0-2-111,-7 7 1,3-1 0,-5 7 0,-5 3-1195,-7 5 1713,-4 2 0,-2 3 0,1-1 0</inkml:trace>
  <inkml:trace contextRef="#ctx0" brushRef="#br0">14545 15382 8202,'-14'0'-7,"0"0"1,1-1 39,4-4 0,4 3 1,11-4 1515,8 0 0,13 4-1311,11-3 0,11-1 1,6 1-1,7 2-581,3 2 1,1-4 40,5 0 1,0 0 0,-3 5 0,-6 0-508,-10 0 1,-8 7 808,-6 2 0,-9 10 0,-9 3 0</inkml:trace>
  <inkml:trace contextRef="#ctx0" brushRef="#br0">14602 15866 8202,'-36'7'444,"3"4"567,9-6-639,10 6 1,9-9 0,11 3 0,8-4 0,10-1 159,8 0 0,6-1-552,9-4 1,-1 2-1,4-7 1,1 1-657,0 1 0,-1-3 617,2 6-74,-9 0 1,-2-1-1,-5-2 1</inkml:trace>
  <inkml:trace contextRef="#ctx0" brushRef="#br0">14190 16676 8021,'6'9'127,"4"1"1,5-7 60,9 2 1,8-4 0,17-1 0,9-1 107,12-4 0,2-8-324,-32 4 0,1-1 0,-2 0 1,1 0-1,0 1 0,0 0 0,33-9-187,-10 0 1,-7 4 2,-14 4 1,-6-1-1,-4 7 212,-7 0 0,-4 3 0,-7 1 0</inkml:trace>
  <inkml:trace contextRef="#ctx0" brushRef="#br0">16379 14316 8217,'7'-28'194,"2"-6"1,12 0 0,9-1 0,14-2 0,16 1 51,-24 16 0,2 1 1,6-2-1,1 1 1,2-1-1,0 1 1,2 0-1,0 0-206,1 1 1,0 0-1,0 0 1,-1 0 0,3-2-1,-1 0 1,2-1 0,0 1-1,1 0 1,1-1 0,-1 0-1,-1 0-124,1-2 0,0 1 0,-1 1 1,0-1-1,2 0 0,0-1 1,-2 2-1,-2 0-67,-2 0 0,-1 1 0,-3 1 0,-2-1 1,27-17-1,-4 5-265,-4 3 1,-5 2 282,-5-1 0,-3 7 0,-8 3 0,-2 5-289,-1 4 0,-1-1 165,0 7 0,-7-1 0,-7 5 1,-4 1 256,-7 4 0,1 1 0,-8 4 0,-1-4 0</inkml:trace>
  <inkml:trace contextRef="#ctx0" brushRef="#br0">16052 15140 8211,'0'-36'100,"3"3"1,7 3 0,10 2-1,14-1 397,13 1 1,4 1 0,12 2 0,0 2 634,3 3-1112,10-5 0,-37 14 0,1 1 0,3-2 1,-1 0-1,1 2 0,0 0 0,-1 0 1,1 1-1,0-1 0,-1 1 0,1 0 1,0 1-185,-1-1 1,1 2 0,-1 2 0,0 0 0,-2 1 0,0 0 0,38-3-218,-1-1 1,-3 4-1078,-33 2 0,-1 0 1143,28-6 1,6 6 0,-11-3 0,0 5 0,1 5-87,-4 5 1,-3 1 0,-5 0 400,-5-2 0,-6 4 0,-1 4 0,-4 1 0,-11 4 0,-9 3 0</inkml:trace>
  <inkml:trace contextRef="#ctx0" brushRef="#br0">16792 15283 8059,'-13'-15'80,"3"1"0,7 2 0,8 2 278,9 5 1,19-1 0,16 0 0,10-2 253,7-3-536,-25 8 0,0-1 1,3-2-1,1 0 1,7 1-1,2 0 0,2-1 1,1 0-1,3-1 1,0 1-1,1 0 1,0 1-1,-1 1 0,-1 0-256,-1 1 1,-1 0 0,-3 0 0,-1 1 317,0 2 1,-1 0-189,-1 0 0,-1 0 0,-4 0 0,-1 0 0,-2 1 0,0 0 0,34 3 0,-6 6-680,-5 2 517,-2 3 0,-15-1 0,-7 0 0,-9 2 0,-9 1 0,-10 4 213,-7 1 0,-6-3 0,-1 5 0,0 1 0,0 2 0</inkml:trace>
  <inkml:trace contextRef="#ctx0" brushRef="#br0">16649 15766 7507,'15'-2'-169,"2"-1"0,7-3 856,9-2 1,14-1 0,12-6 0,12 3-473,-30 7 0,2 0 0,3-1 0,1 0 0,4 1 0,0 2 0,1-1 0,-1 0-47,-2 1 1,0 1-1,-2 1 1,-1 0-1003,-3 1 0,0 0 869,36 0 0,-4 7 0,-10 2 0,-8 4 0,-8 1-413,-5 0 1,-6 5 0,-3 2 0,-4 1-694,-4 3 0,-8-3 308,0 2-251,-3 0 1014,-8 10 0,-2-3 0,-6 2 0,0-3 0</inkml:trace>
  <inkml:trace contextRef="#ctx0" brushRef="#br0">16735 16264 8018,'-8'-2'805,"3"-3"0,8 4-621,11-4 1,7-1-1,22 1 1,9 2 176,11 1 0,11-3-272,-29 3 0,0 0 0,2-4 0,1 1 0,3 1 0,1 0 0,1-1 0,0 0-213,1 0 1,-1 1 0,-7 2 0,-2 1 22,-1-2 0,-1 1 0,31 0 0,-11 4 1,-10 3-222,-6 4 0,-12 10-55,-5 5 1,-9-1 0,-10 4 0,-5 5-804,-4 3 1,-9 3 508,-6 4 671,-13-5 0,-6 2 0,-10-6 0,-3 0 0</inkml:trace>
  <inkml:trace contextRef="#ctx0" brushRef="#br0">16493 16918 8046,'14'0'606,"0"0"1,4 0-96,6 0 0,9 0 1,20 0-1,14 1-148,10 4 0,-32 0 1,0 2-22,2 2 0,1 1-232,1 3 0,0 0 0,-1-2 1,-1 1-1,-2 3 0,0 2 0,-3 0 1,-2 1-1,28 18-315,-11 4 1,-15 1 0,-7 3 0,-3 2-2207,-4 1 2411,4 7 0,-10-4 0,6 7 0</inkml:trace>
  <inkml:trace contextRef="#ctx0" brushRef="#br0">8730 15126 8564,'-33'0'-106,"1"0"1,6 0 0,8 0 0,12 0 0,14-1-411,12-4 613,10-3 1,14-1 0,4-1-1,4-1 1,3-2 0,2-1-1,2 0 1,1 0 0,3-2-1,3-1 1,7-2 16,-34 10 0,1 0 1,1-1-1,0 0 0,0 0 1,0 1-1,-1-1 1,-1 1-252,39-12 1,-4 5 0,-9-2 0,-10 2-94,-11 2 0,-11 4 50,-14 1 0,-9 5 0,-21 0 188,-13 2 1,-17 13 36,-16 3 1,-8 10-1,-9 0 1,35-11 0,1 1 241,-2 0 0,1 0 0,-1 1 0,1 0-74,-2 1 0,1 1 0,-1 0 1,1 1-1,-29 21 0,9-1 81,9 2 1,15 1-485,8 2 1,12-2 0,14-3-1,10-5-656,11-3 846,19-8 0,6-2 0,13-5 0</inkml:trace>
  <inkml:trace contextRef="#ctx0" brushRef="#br0">22137 15467 8304,'15'-28'121,"-1"1"0,0 3 0,0 6 0,1 2 162,-1 2 1,-13 6 0,-7 3 0,-11 5-323,-12 5 1,-12 1-1,-13 5 1,-7-2 48,-10 3-33,-7 0 1,35-5 0,-1 0-1,-1 1 1,-1 0 0,-3 1-1,0 0 1,-2 0 0,-1 1 0,0-2-1,0-1 1,0 0 0,1-1-57,1-1 0,1-1 0,1-2 0,3 0 53,-31 2 1,9-4 0,20-4 0,11-7-127,9-7 0,13 2 16,9-3 98,10 4 1,9 0-1,9 1 1,4 2-1,2 2 100,-1 5 0,5 4 0,2 2 0,-2 4 510,-3 5 0,0 4-201,-11 5 1,-6 3 0,-8 8 0,-4 1 562,-1 3 1,-12-1-792,-7-5 1,-7 2-1,-4 3 1,-1 4-706,-2-1 562,-1-1 0,12 0 0,2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17161 15610 11361,'0'-21'-60,"-1"4"1,-2-7 0,-4 0 0,1 1 0,-2 1 0,0 1-1,-1 2 529,1-2 0,-5 6 0,4-4 0,-4 3 0,-1 2 1,-2 1-146,-3 4 1,2-2 0,-7 6 0,-1 2 79,-2 1-314,-2 2 0,1 0 0,-1 2 0,-1 2 0,-1 6 1,-4 3-1,-1 2-75,-4 4 1,-1-1 0,-1 5 0,-1 4 108,0 5 0,1 1-57,-1 10 0,5-4 1,0 10-1,0 0-36,2 3 1,0 5 51,2 5 0,6 2 1,-1 7-1,9 1-68,4-1 0,2 1 0,1 3 0,2 2-247,2 2 0,6-3 167,0-36 0,1 0 1,0 36-1,2 2 1,0-6-128,0-7 1,2-5 75,3-3 0,-2-5 0,8-3 1,3-3-10,3-5 0,4-10 1,-2-1-1,6-6-66,7-3 0,-2-4 235,3-8 1,3-2-1,2-9 1,5-3 6,4-4 0,4-12-86,6-7 1,0-7 0,-1-7 0,1-3-46,0-2 1,-6 1 0,-5-4 0,-5-1-97,-3 1 1,-4-1 157,-1-1 1,-1-3 0,-13 2 0,-3-2 325,-5-2 1,0-4-168,-6-1 1,-1 1 0,-4 4-1,0 0 33,0 0 0,0 2 0,0 1 0,-1 3-79,-4 2 0,-3 2-231,-6 4 1,-7 1 0,-2 1 0,-4 3-64,-2 5 0,-5 3 225,-4 1 1,-2 7 0,1 3-1,1 3-59,-2 2 0,6 6 15,0 3-1566,4 4 1584,8-5 0,21 4 0,10-4 0</inkml:trace>
  <inkml:trace contextRef="#ctx0" brushRef="#br0">16905 15055 10633,'-19'5'-89,"0"1"0,2 1 1,1 0-1,2 0 1014,0-1 0,6-3-584,3-7 1,10-4 0,4-8-1,6-3 208,4-5 1,-2 2 43,7-2-459,-1-6 0,6-1 0,1-7 0,3-2 0,6-2 0,7-6 0,8-4 48,-25 25 1,2-1-1,4-6 1,3 0-133,4-1 1,1-1-1,2-4 1,2-1 0,3 0-1,1 0 1,1-2-1,2-1-441,2-1 1,1 0-1,4-2 1,2 1 405,0 3 0,1 1 0,1-2 0,0 1 0,-5 4 0,0 1 0,1-1 0,1 0 55,3 1 1,0-1-1,0-2 1,1 0-57,0 0 0,1 1 1,-1 1-1,0 1 0,-4 0 1,0 0-1,1 1 1,0 1 22,1 1 0,0-1 0,1-2 0,-1 0-59,-2 0 0,0 0 0,2 0 0,0 1 0,-6 0 0,-1 1 0,3-1 1,0 0 7,2-1 0,1 0 0,2-3 0,1 1 49,0 2 1,1 0 0,1 0 0,1 1 0,-2 1 0,-1 1 0,1-2 0,0 1 36,3-2 0,-1 0 0,-6 5 1,-1 0-46,2-1 1,0 1 0,-5 6 0,-1 1-1,-4 2 1,-1 0 0,-2 2 0,-1 0 13,-1 1 0,-1-1 0,-10 4 0,-2 0-72,30-15 0,-12 5 0,-15 4 1,-5 5 20,-11 3 1,-12 7-20,-6-1 0,-16 7 0,-10-2 1,-9 4-81,-7 1 1,-5 1-108,0 4 1,-6-2 0,-1 5 0,-1-2-51,-4-3 0,12 4 326,4-2 1,6-1 0,5-4 0,2 0-558,1 0 1,12 0 464,-3 0 0,11-1 3,-1-4 0,14 2 322,6-7 0,10 7 0,3-2 0,9 2 53,4-1 1,3 2-264,3-3 0,4 4 1,4 2-1,-3 4-85,-4 4 0,-10 4 46,-5 1 0,-16 0 0,-7 1 0,-10 1 250,-10 2 1,-14 3 51,-18 3 1,-7 3 0,-6-4-1,1 6 71,2 4 0,6-3-2864,-1 3 2249,9 3 0,-3 1 0,4 5 0</inkml:trace>
  <inkml:trace contextRef="#ctx0" brushRef="#br0">18427 17102 11714,'-8'-6'645,"-5"4"-380,12-10 0,-11 9 1,8-7-1,1-1 152,1-2 0,2 4 0,0 0 1,2-1 64,2 2 0,-2-4 0,4 2 1,-1-3-1,0-1 335,-2 0 0,-2 4 0,-1 1 95,0-2 0,0 3-197,0-1 1,0 4-1,0-5 272,0-1 0,0 3-23,0-1 0,0 4 405,0-4-519,0 6-659,0-4-141,0 7 0,0 7 0,0 2 1,0 5-115,0 5 1,0 2-35,0 2 0,-1 6 1,-2-2-1,-2 4-150,2 1 0,0-2 3,-2-2 0,3 1 1,-4-2-1,1-2-115,1-1 0,-1-7 14,5 2 1,0-8 292,0-2 0,0-7 40,0-2 1,0-6-1,0-10 1,1-1 30,4-2 0,-3-7 6,2 3 0,3-4 0,-3-2 0,1 2-27,2 4 1,-6-4-21,4 3 1,-4-1-1,-1 0 1,0 3 83,0 1 1,0-3-22,0 5 0,0 0 0,0 5 254,0 0 360,0 0-48,0 0-122,0 6-308,0 1 0,0 9 62,0 3 0,0-2 0,0 6 64,0 2 1,0 2-303,0 1 0,0 0 0,0 2 0,0 2 0,0 1 0,0 4 11,0-4 0,-4 5 1,-1-4-1,2 1 13,1 0 0,2 4-24,0-2 0,0-2 0,0 0 0,0-2 0,0-1 0,0 1-5,0-4 1,2-1-1,3-1-1244,4-4 0,5 2 1250,5-6 1,3 0 0,7-5 0</inkml:trace>
  <inkml:trace contextRef="#ctx0" brushRef="#br0">16564 11714 8452,'-9'-8'-1276,"1"2"1146,1 0 0,1 4 288,1-3 334,4 4-184,-6 1 0,7-2 1017,0-2-774,0-4-185,0 0 0,0-5-183,0 4 1,0 1-104,0-2 79,0 7 0,0-5 641,0 3-321,0 4 0,-1-7 1041,-4 3 144,4 4-604,-12-12-989,11 11 1,-6-4 36,4 6 1,2 6-75,-3 4 0,4 9 0,1 5 1,0 2-155,0 3 1,-5 1 22,0 3 1,-1-1 0,3 4 0,-3 0 23,-2 1 0,3-6 65,-5 2 0,7-4 0,-3-5 0,1-5-241,0-4 46,1 0 457,4-8 0,0-7-105,0-9 1,0-4 0,0-2 0,0-3 7,0-1 0,0-5 3,0 6 0,-5-8 0,0 3 0,2-4 93,1-2 0,1 6-151,-4-1 1,4 5 0,-4-3 0,3 1 627,2 4-24,0 1-381,0 2 0,2 8-91,3 6 1,-2 7 62,6 12-428,1-3 0,2 10 0,-1-6 1,-3 2-1,0 3-458,0 2 1,-3-3-1,3 0 1,-2 1 588,-3 2 0,5 8 0,0 1 0</inkml:trace>
  <inkml:trace contextRef="#ctx0" brushRef="#br0">23118 8046 20714,'-50'0'379,"4"0"1,7 2-1,7 3 1,7 4-1,6 6 1,5 3 0,3 5-1,3 0-277,1 1 0,3 1 0,5 7 0,4 1 0,4-1 1,4-2-874,1-2 1,5-1-1,2-2 1,-1-1 535,1 1 0,4 2 0,-3 1 0</inkml:trace>
  <inkml:trace contextRef="#ctx0" brushRef="#br0">22976 7705 8217,'29'-69'385,"1"4"0,3 8 1,5 8-1,3 7 2886,2 4-3001,-1 3 0,-5 6 0,-4 3 1,-5 2-1,-7 7 0,-13 5 1,-18 9-1,-15 6-225,-11 7 0,-12 9 0,-6 5 0,-7 4-721,-10 5 0,0-1 520,33-13 1,0 0 0,-35 14 0,2 5 0,2 1 78,2 2 1,13-4 0,17-4-1,13-3 40,11-2 0,16-4 98,16 0 1,22-12-1,23 1 1,10-4 34,-32-4 1,1-2 0,1 0-1,1-1 8,4 3 1,1 0 0,-4-4 0,0 1 0,3 1 0,0 0-1,-2 0 1,-1 0-19,-1 2 1,-2 0 0,-2-1 0,-1 0 120,36 5 0,-19 2 0,-16 7 0,-19 1 210,-14-2 0,-16 4-257,-11-3 1,-22 8-1,-21-3 1,-9 3-108,31-14 1,0-1 0,-3 3-1,0-1-97,-4-1 1,-1 0 0,2 0 0,-1 1-1,2 0 1,0-1 0,-1 0 0,-1 0-223,0 1 1,1-1 0,-2 1 0,1 0-235,4-1 0,1-1 1,-28 8-1,21-8-2161,13-1 1260,15-7 1,34 2 1400,15-10 0,7-4 0,8-10 0,3-3 0</inkml:trace>
  <inkml:trace contextRef="#ctx0" brushRef="#br0">23545 8004 8372,'0'-14'5349,"0"6"-3354,0 1-1100,6 26-940,-4-1 1,11 18 0,-6-3 0,3 5 0,-2 3-921,-2 2 1,4-2-1,-6-2 1,0-2-3170,-3-2 4134,-1 4 0,6-15 0,2 3 0</inkml:trace>
  <inkml:trace contextRef="#ctx0" brushRef="#br0">23716 7393 8367,'3'-65'614,"6"5"1,10 6 1201,7 7 0,7 15 1155,0 8-3163,6 13 0,-9 5 0,4 8 0,-6 4 0,-3 8 1,-3 8-1,-1 7 192,-4 4 0,-1-3 0,-2 5 0</inkml:trace>
  <inkml:trace contextRef="#ctx0" brushRef="#br0">24199 7961 8373,'0'-28'0,"0"-1"0,0 2 0,2 2 952,2 2 0,4 5 0,6-2 0,1 1 422,-1 0 0,0 1 0,-1 7 1148,-4 2-2519,4 6 1,-13-2 0,-2 11 0,-10 7-598,-10 4 1,-12 10-15,-4 1 1,2 1 0,0 6 0,1-2-335,3 0 0,2 0 278,2-4 0,7-1 0,7-1 0,8-3 85,4-5 1,5-5 454,7-5 0,14-2 0,18-9 0,7-4 2,2-9 1,4-3 466,-3-6-158,-3-3 0,-5 5 0,-7-5 0,-2 2 0,-5 1 1544,-5-1 1,-6 4 516,-10 2-2017,-2 10 1,-9 9-1,-1 11 1,-3 8 55,-2 9 1,4 2-343,0 8 1,1 2-1,-1 7 1,0 5-418,1 3 1,1 7-327,2 0 1,0 1 0,0-3 0,0 0-386,0-5 0,-8 5 967,-6-8 0,-7 0 0,-9-9 0,-4-2 15,-9-3 1,-1-6 330,-8-13 0,4-2 0,-2-12 0,1-4 460,3-4 1,3-5-741,5-6 1,8-5 149,7 0 0,5-12 0,-2 1 0</inkml:trace>
  <inkml:trace contextRef="#ctx0" brushRef="#br0">24583 7904 8465,'-2'-27'166,"-1"2"1,-2 3 2218,2 2 1,2 10-1442,1 15 1,0 9 0,0 16 0,0 5-1162,0 7 0,-2 3 210,-3 7-571,4-6 0,-7 7 1,5-5-1,-4-1 1,1-1-1202,0-3 869,-5-4 0,9-12 1019,-3-3 1,5-18 0,5-17 0,5-14 715,2-12 1,9-4-440,2-1 1,4-3-1,2-1 1,-1-1 386,1 1 1,-1 4-535,1 4 1,-3 5 0,0 10 0,-4 8-223,-2 4 0,-1 9 19,-5 2 1,1 11-1,-1 10 1,0 1 8,0 3 1,-4 2-150,-1 1 0,-6 1 0,4-2 0,-2-2-1020,-1-1 225,1-7 1,-7 2 524,-2-10 1,2-4 445,-3-10 0,4-4 0,2-9 1,4 0-488,5 0 0,2 7 218,2 2 1,2 4-1,2-3 1,1 2-349,-2 3 1,3 7-962,-1 6 1506,0 2 0,2 9 0,1 1 0</inkml:trace>
  <inkml:trace contextRef="#ctx0" brushRef="#br0">25621 7435 8465,'-7'-28'684,"1"-1"0,-3 2 0,4 4 1,3 4 751,2 3 1,0 11-1,0 8-876,0 10 1,0 17 0,0 6 0,0 13 503,0 13-1139,-6 6 0,-2 9 0,2-37 0,0 1 0,0 2 0,0 1 0,2 2 0,-1 1 0,0 2 0,-1 0 0,0 0 0,-1 0-1065,0-1 1,0 0 0,1-4-1,-1-1 489,2 0 1,1-1-1,-2 34 1,9-16-1,6-14-1185,10-14 1836,13-10 0,4-14 0,7-2 0</inkml:trace>
  <inkml:trace contextRef="#ctx0" brushRef="#br0">17318 11387 8394,'-15'-14'1227,"3"0"-440,2 0 1,4 7-1,6 7 1,0 10 0,2 6-126,2 3 0,4 6 1,6-1-1,2 4-382,3 5 0,5 2 1,9 6-1,5 0-209,3 3 0,10 4-149,5-1 1,-23-22-1,1 1 1,5 1 0,2-1-1,4-1 1,0-2-285,3-3 1,1-2-1,3-3 1,2-2 247,0-2 0,1-3 0,-5-1 0,-1-3 0,-1-6 0,-1-4 0,-2-2 0,-2-3 7,1-3 0,-2-3 0,0-5 0,-1-2 182,0-1 0,-1-2 0,-3-1 1,-1-1-1,-4-1 0,-1-2 0,-1-1 1,0-2 323,-2-1 1,-1-2 0,-3 2-1,-2-1 72,0-1 1,-1 1-1,9-30 1,-11 9-1,-5 9 593,-5 11-1907,-2 6 1,-9 18 842,-3 9 0,-3 4 0,-6 7 0</inkml:trace>
  <inkml:trace contextRef="#ctx0" brushRef="#br0">25621 7634 8364,'0'-14'15,"0"0"0,0 0 0,0-1 1,0 1-1,0 0 0,1-2 241,4-3 0,-3 3 0,4-4 0,0 1 0,2-2 1,2-1 71,-1-3 0,1 3 1,2-2-1,-1-1-16,-1-2 1,-2 3 0,3 2 0,-2 2 330,2 2 0,-3 3-77,2 0 0,-6 1 0,6 0 106,1 0 1,-3 6-253,1 3 1,-5 5 0,0 5-10,-2 4 0,-2 7-209,0 8 0,-11 1 1,-5 14-1,-3 6-11,-1 5 1,-6 2-128,3 5 0,-3 2 0,1 9 1,3 0-39,1 4 1,4 4-42,11-36 1,2 1 0,1 3 0,0 0-1,3-2 1,2 0 0,0-1 0,0 0 223,8 36 0,9-10-40,5-6 0,1-5 0,0-9 0,-3-11-209,-1-9 0,-2-2-150,-5-6 1,0-6-1,0-8 1,1-4-792,-1-1 0,5-8-29,0-6 0,4-2 1,-2-6-1,1 0-705,3 0 0,4-2-1034,4-4 2749,-3-7 0,11-1 0,-5-7 0</inkml:trace>
  <inkml:trace contextRef="#ctx0" brushRef="#br0">26289 7776 8723,'0'-28'317,"0"1"0,0 3 1,0 5 150,0 4 1,0 0 0,0 1 1269,0 0 0,0 8-818,0 6 0,0 8-666,0 11 0,-2 4 0,-1 10 1,-3 5-495,-2 3 1,3 7 83,-4-1 1,6 5 0,-2-4 0,3-1-1212,2 2 0,-4-5 911,-1 4 0,0-10 1,5-7-1,0-6 147,0-6 839,6-9 1,7-12-1,8-14 1,-1-10-61,1-11 0,2 1-279,-4-2 0,7 0 0,-4-5 1,1 2-26,1 4 0,-2 3-115,2 11 1,3 4 0,-5 9 0,2 5-130,-1 4 0,1 2 227,4 4 1,-4 8 0,0 7 0,1 1-18,2-1 1,-5 1-85,-3-2 0,2-5 0,-2 2 0,-2-7 927,-1-2-663,-8-3 1,3-10 0,-7-5 0,0-6 323,-3-7 1,-6-3-600,1-1 0,-6-7 0,4-3 0,0-5 87,-1-4 1,3 1-371,4-6 0,0 8 1,0 0-1,1 7-5163,4 7 5409,-4 5 0,12 17 0,-5 2 0</inkml:trace>
  <inkml:trace contextRef="#ctx0" brushRef="#br0">27156 8231 6631,'13'-1'1534,"-2"-4"-965,-1-4 0,-7 1 0,1-2 0,0 1 0,-1-1 0,1-1 44,0-5 0,2 2 0,0-6 1,1-1-116,-1-3 0,5-3 0,-2-1 0,2 0 185,-1-1 0,-2 2-305,-3 4 0,-4 2 0,6 8-448,-1 4 1,-5 4 75,4 10 0,-3 9 0,-4 10 0,-1 4-90,-2 6 1,1-3-321,4 7 1,0 0 0,0 3 0,1-2-1088,4-1 1,-2-6 815,6 1 0,-1-9 0,3-7 0,-1-6-397,1-6 0,2-5 603,1-5 0,-5-9 0,-1-11 0,-1-7-609,-4-6 1078,-2-9 0,-1-4 0,0-6 0</inkml:trace>
  <inkml:trace contextRef="#ctx0" brushRef="#br0">27412 7407 8271,'-14'-14'491,"0"-1"0,4 1 706,1 0 0,1 4-405,-2 1 3471,4 6-4495,6-4 0,6 9 0,4 3-973,3 4 0,1 2 334,0-1 1,-1 2 0,-2-2 870,-2 3 0,1 1 0,4 0 0</inkml:trace>
  <inkml:trace contextRef="#ctx0" brushRef="#br0">27725 7691 8271,'14'-14'1065,"0"0"0,1-1 139,-1 1 0,0 6 0,0 4 0,1 4-631,-1 4 1,-6 9-710,-4 6 0,0 6 0,-1 0 0,1 5-459,0 4 0,-4-1 99,-5-5 1,-1 1 0,-5-2 0,1-4-148,-1-4 1,0-3 692,1-2 0,-2-6 1121,2-3 1,4-15-605,1-4 1,4-11 0,2-2 0,4-6 366,4-3 0,4-2-796,1-5 0,5-1 1,0-2-1,-1 0-170,-3 5 1,4 0 126,0 8 0,-4 1 1,-8 9 517,0 4-777,-2 9 1,-5 5 0,0 10 0,0 6-247,0 7 0,0 4 310,0 6 0,0 2 1,0 2-1,0 1 10,0-2 0,0 4-190,0-2 0,6 1 0,3-6 0,2 0-927,-1 1 1,2-5 560,-2-1 1,3-5 0,-1 1 0,-1-5-585,-1-5 1,-5-1-586,4-3 1815,-6-4 0,10 6 0,-5-7 0</inkml:trace>
  <inkml:trace contextRef="#ctx0" brushRef="#br0">28280 7876 8271,'7'-10'2212,"-2"1"1,-2 6-675,2-2 0,3 3 0,6 6-519,0 5 1,1 2-1246,-1 13 0,0-5 1,0 5-1,-1 1-1500,-4 2 0,4-1 932,-3-2 1,-4 1 0,0-6 0,-1-1-825,0-2 0,-1-2-403,-4 0 2021,0-6 0,0-8 0,0-8 0</inkml:trace>
  <inkml:trace contextRef="#ctx0" brushRef="#br0">28351 7464 8271,'-8'-15'0,"1"-4"0,7 0 0,0 2 3048,0 1 0,0 2-407,0 0-2142,7 6 1,-4-3-1,6 6 1,2 2-1508,2 1 1,-5 4-1,-2 3-1491,1 4 1,-6 4-164,4 1 2662,-4 0 0,6 1 0,1-1 0</inkml:trace>
  <inkml:trace contextRef="#ctx0" brushRef="#br0">28806 7791 8271,'9'-7'3218,"1"-2"-2436,-7-4 1,9 4 0,-2 1-231,2 1 0,-2 3 0,-1 4 1,4 0-514,4 0 1,1 0-1,6 0 1,1 0-353,2 0 0,3 0 92,3 0 0,-2 0 1,6-2-1,-2-1-430,-4-2 0,-1-1 158,-1 1 1,-1 4 0,-1-6 0,-3 3-309,-5-1 0,-8 0-27,-2 5 1,-6-1 0,0-3 827,-6 0 0,-5-6 0,-6 5 0,-5-6 0,-1 2 0,-1-4 0,1-1 0,1-2-85,4-3 1,-2-1-1,0-6 1,2 4-416,3 2 0,-4-4 1324,6 5 1,-2-3 0,-1 6 0,4 4 2247,4-1-2257,-3 0 0,2 7-381,-4 6 1,4 8-264,6 11 0,0 5 0,0 9 0,2 5 52,2 3 1,-1 1-464,7 1 1,-5 4 0,3 1 0,-1-2-1264,1-2 0,-5 3 693,2 1 1,-2-1-1,1-6 1,0-1 809,-1-3 0,-1 1 0,-2 5 0</inkml:trace>
  <inkml:trace contextRef="#ctx0" brushRef="#br0">29559 6994 8271,'6'-28'894,"2"1"0,7 3 0,-1 7-66,0 6 1,0 6-1,0 12 1,1 7-559,-1 8 0,-1 11 0,-2 7 0,-4 5 150,0 8 1,-2 7-782,-5 1 0,0 2 0,0-3 0,-2 2-1228,-3-2 1,-3 2 1108,-6-5 0,-6-5 0,-3-14 0,0-7-313,-1-6 1,7-6 842,-2-9 0,8-5 0,3-10 0,1-6 946,4-7 0,10-4-301,7-6 0,2 1 1,7 2-1,1 1-8,-2-1 1,5-1-500,-3 3 0,3 7 1,-1 8-1,0 2-62,-3 3 1,-5 3-313,1 4 0,-5 4 0,-5 8 1,-4 3-105,-3 5 1,-2 3 145,0 1 0,-8-1 0,-6-2 0,-7-1-903,-1 1 1,-3-4 606,6-2 1,0-4 0,5-2 0,-1-2 439,1-1 0,0-7 0,0 3 0</inkml:trace>
  <inkml:trace contextRef="#ctx0" brushRef="#br0">30156 7165 8167,'14'-14'855,"2"6"1,3 3 0,7 5 414,5 5 0,-1 9 0,2 11 0,-7 9 63,-6 8 1,-5 9-950,-4 10 0,1 4 0,-8 5 0,-3-2-697,-3-2 1,-10-6-279,-1 2 0,-2-7 0,-8-6 0,-1-7-2259,-2 0 0,-8-6 2850,-2 2 0,-5-7 0,0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21981 4635 8028,'14'-40'-182,"1"1"1,-1 0-1,0 0 1,14-32-1,1 2 1,-1 2-1,-1 6 283,-3 2 1,3 1 0,-4-5 0,3-7 0,-1-4 0,-1 0 34,1 1 1,2 2-1,1-3 1,-14 35 0,1 0-115,-1-1 1,0 0 0,3-4 0,1 1 0,0 3-1,2 1 1,-1-1 0,1 1 18,-1 1 0,0 0 1,16-33-1,-8 6 0,-2 8 209,-1 8 0,-5 5-179,4 1 0,-5 4 0,1 6 0,-4 9 453,0 7-273,-1 2 0,-1 11 30,-4 8 1,-3 12-94,-6 17 1,-8 5 0,-4 10-1,-6 5 145,1 7 0,-3 5-270,1 6 0,9-30 1,1 0-1,1 2 1,1 0-1,1 1 1,0 0-256,1 2 1,0 0-1,-1 0 1,1 1 190,2 2 1,1 2 0,0 6 0,0 2 0,1 3 0,2 1-1,-1 4 1,1 2-83,1 5 0,1 1 0,1 3 0,2 2 60,-1-23 0,2 2 0,-1 0 0,0 3 0,-2 1 0,1 0 0,0 2 0,1 0 0,-1 1 0,-2-1 0,0 1 0,0 0-402,-1 1 1,0 1 0,0-1 0,0 2 0,0 0 0,-1 0 411,0 3 0,-1 1 1,-1 0-1,0 3 1,-2 1-1,1-1 0,-1 2 1,-1 0-1,0 0 1,-1-1-1,0-1 0,-1 0 57,0 0 0,0 0 0,-1 0 0,-1 0 0,-1 1 0,1 0-32,-1 0 1,2 0 0,-1 1 0,3-16 0,-1 0-1,1 0 1,0 0 0,0 0 0,0 0 0,0-1 0,0 1-1,0 0 1,0 0 0,1 0 0,-1 0 43,0 0 0,0 1 0,1-1 1,-1 0-1,0 0 0,0-1 1,0 0-1,1 0-13,0 2 0,0 0 0,1-1 1,0 1-25,0 0 0,1 0 1,1 0-1,-1 0 1,0-2-1,0 0 1,1 0-1,0 0 1,0 0-1,2 0 0,-1 0 1,1 0-1,0-1 1,0 1-1,0 0 1,1 0-1,0 0 1,1 0-1,0 1 0,0-1 45,1 0 1,0 0-1,1 0 1,-1 1-1,0 0 1,0 2 0,0-1-1,0 0 1,1 0-1,-1 0 1,1 0 0,0-1-1,-1 1 1,1-1-1,-1 1 1,0-1 24,1 0 1,0 1-1,0-1 1,-1 1-1,1-1 1,-1 0-1,0 1 1,1-1-61,0 2 0,2 0 1,-1 0-1,-1 0 0,0 2 1,-1 0-1,0 0 0,-1 0 1,1 0-1,0 0 1,0 0-1,-2 0 0,1-1 1,-2 0-1,1 0 0,-1 0-12,0 0 0,-1 0 1,0 1-1,0-1 1,0 2-1,-1 0 1,1 0-1,-2 0-26,1 2 0,-2 0 0,1 0 0,-1-1 0,-1-2 0,0-1 0,0 0 1,-2 0-1,0 1 0,-2 1 0,-1-1 0,1 0 0,-1-1 0,1-1 0,-1 0 1,0-1-2,0 0 1,0-1 0,0 0 0,0 1 0,-1 1 0,1 0 0,-1 1 0,-1-1 17,0 2 1,-1-1-1,-1 0 1,2 0-1,1-4 1,0-1-1,0-1 1,0 1-1,0 1 1,0-1-1,-1 1 1,1-1-1,-2 17 1,0-1-1,0 0-38,1-2 0,0 0 1,1-1-1,2-3 1,0-1-1,1 0-60,0-2 0,0 0 1,2-2-1,1-4 0,1-2 1,0 0-1,1-1 0,1 0 1,-1 0-1,2-3 0,-1 0 1,1-1-65,-1 24 0,2-1 0,1-5 1,1-1 77,-1-3 0,0-3 0,4-6 0,-1-1 0,0-4 0,0-1 0,1-3 0,1-2-137,-1-2 0,2-2 0,6 32-224,0-5 1,-6-11-1,-3-3 1,-4-8-1906,-1-5 2342,-12-7 0,4 1 0,-13-7 0,-4-2 0,-8-7 0</inkml:trace>
  <inkml:trace contextRef="#ctx0" brushRef="#br0">9455 2786 7884,'-6'-69'164,"-2"3"0,0 9 1,7 14-1,8 18 0,12 12 1,5 7 249,0 3 0,3 3 0,-5 6 1,0 8-392,-3 8 0,1 18 0,-1 10 0,-1 14 0,-2 13 0,-10-34 0,0 1-69,-1 3 0,0 1 0,0 3 1,1 2-1,-3 3 0,0 2 1,0 3-1,0 2 89,1 5 0,-1 2 0,-1 3 0,0 1-198,-1 1 1,-2 1-1,1-22 1,0 1 0,0 1-1,0 4 1,0 1 0,0 1-1,0 1 1,0 1 0,0 0 166,0 2 0,0 0 1,0 1-1,0 1 0,0 0 1,0 0-131,0 0 1,0-1 0,0 2-1,0 1 1,0 2 0,0 0-1,0 4 1,0 0 0,0 1-1,0 2 1,0 1 0,0 0 117,0-19 0,1 0 0,-1 0 0,-1 1 0,1 1 0,-1 0 0,1 0 0,-2 1-87,0-2 1,0 1-1,-1-1 1,1 2 0,0 2-1,0 0 1,-1 1-1,0 1 1,-1 1 0,-1 0-1,-1 1 1,1 0 0,0 1-1,0 1 1,0 0-1,1 0 180,-1 1 1,1 1-1,-1-1 1,0 1-1,-1 0 1,0 0-1,0 1 1,0-1-144,1-1 1,1 1-1,-1-1 1,0 1-1,-1 0 1,0 0-1,0 1 1,0 0-1,1 3 1,1-1-1,-1 2 1,1-2-1,-1 1 1,1-1-1,-1 1 1,1-1 146,0 0 0,0 1 0,0-1 0,0 1 0,2-1 1,-1 1-1,1-1 0,0 0-45,-1-1 0,1 0 0,-1 0 0,1 0 0,1 0 0,0 0 0,1 1 0,-1 0 0,0 1 0,0 1 0,-1 0 0,1-1 0,1 1 0,-1 0 0,1-1 0,0 1 27,0-1 1,-1 0-1,2 0 1,-1 0 0,1 1-1,0-1 1,0 0-1,1 0-231,-1-1 1,0 0 0,0 0 0,0 0 200,2 0 0,-1 0 0,1 0 0,0 0 0,0 2 1,0 0-1,0 0 0,1 0 0,0-2 0,1 0 1,0 0-1,0 0 0,0 0 0,-1 0 0,0 0 0,0 0 1,0-1-1,0 1 0,0-1 0,0 0 27,0 1 1,0 0 0,-1 0 0,0 0 0,1 0 0,-1 0 0,0 0-1,0 0 1,0 0 0,0 1 0,0-1 0,-1 1 0,0-2 0,0 0-1,0-1 1,0 1-61,0-2 0,-1 0 1,1 0-1,-1-1 0,2 1 1,-1-1-1,1 0 0,-1 0 21,-1-4 0,0 0 0,0-1 0,1 0 0,-1 0 0,1 0 0,-1-1 0,1 1 1,-1-2-1,0 0 0,-1 1 0,1-1 0,0 0 0,0-1 0,1 1 0,-1-1-40,0-1 1,0 0-1,-1-1 1,1 0-1,-1 0 1,1-1 0,-1 0-1,1-1-16,-1 18 0,0-2 1,0 0-1,0-2 1,0-1-1,0 1 0,0 0 1,0 0-1,0-1 1,0-2-1,0 0 0,0-1-254,-1-3 0,1-1 1,1 0-1,-1-2 1,0-1-1,1 0 135,0-3 1,1-2 0,0 1 0,-1-1 0,-1-1 0,2 0 0,1-2 0,0-2 0,0 1 0,3 24-1,0 0-176,0-2 1,0-1 0,1-3 0,0-1 313,0 2 0,-4-43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18043 2786 16129,'-21'-14'-380,"-1"0"0,0 1 1,1 2-1,2 3 1,-1 0-1,-2 2 65,-3 0 0,4 0 1,0 2-1,3-2 0,-3-2 1,-1-3 342,-3-2 0,2-1 0,0 0 1,-2 0 227,-2 0-149,-2-7 1,1 1-1,-1-4 1,1 3 0,1 4-1,2 1 1,3 5 140,1 3 0,2 3 0,5 7 103,0 3 1,6 7-603,3 7 1,5 0 0,6-6 0,10-2 221,11-2 0,14-1 154,11 2 0,11-4 0,10-7 1,-31-1-1,1-1 57,6-1 1,0-2 0,7 0 0,1-2-177,3-1 1,3-1 0,6 0 0,2-2 0,6-2 0,1-2 0,-21 6 0,1-1-1,1 0 213,4 1 0,2-1 0,0-1 0,-2 0 0,1-1 0,0 0-277,1 2 1,0 0 0,-1 0 0,-1 0 0,0 0 0,-1 0 0,-1 1-1,0 1 1,0 0 0,0-1 0,1 0 0,-1 0 31,1-1 1,0-1 0,-2 1 0,-5 3 0,-2 0 0,1-1 9,24-5 1,0 0 0,-7 1-1,-1 0 1,-7 0 0,-2-2 0,-1 1-1,-1 0 8,-4-1 0,-1 1 0,-10 5 1,-1 1-144,28-6 1,-6 7-1,-15-1 1,1 2 150,-4 3 0,-4 1 0,-2 5 0,1 7 0,4 6 0</inkml:trace>
  <inkml:trace contextRef="#ctx0" brushRef="#br0">18711 2061 25142,'-22'-14'-1073,"-5"0"0,16 4 1,-3 1-1,1-2 550,0-2 0,4 1 0,1 1 0,0 3 0,2 0 73,0 0 1,1 3 0,6-3 0,4 0 2283,5 0-1488,2-1 1,9-5 0,4-2 0,8-1 0,10-4 0,9-3 0,8-4 467,6-4 1,-27 13 0,1-1-600,5 1 0,0 0 0,5-2 1,2 1-1,7-2 0,2 0 1,1-1-1,2 0-344,1-1 1,1 0-1,0 1 1,-1-1 904,-3 2 1,-1 1-568,3 3 0,-1 0 0,-5-2 0,1 1 0,1 2 1,0 0-1,-2 2 0,-1-1 0,-3 1 0,0 0 949,-3 1 0,0-1-1121,-1 1 0,0 0 0,-2 0 0,0 0 0,0 0 1,-1 1-1,0 0 0,-1 0 0,-2 2 0,-1 0-131,0 1 1,-1 0 78,-3-3 1,0 0 0,38-4-1,-9-5 1,-8 1 0,-13 6 175,-10 4 1,-15-2 121,-8 3 1,-6 3-558,-8-3-242,-6 7 1,3-5-1,-7 5 1,-1 0 0,-3 4 558,-5 7 0,-3 11 1,-7 3-1</inkml:trace>
  <inkml:trace contextRef="#ctx0" brushRef="#br0">22763 1265 27862,'-47'-1'-740,"1"-4"0,5-5 0,6-2 0,7-2 0,4-1 0,5 1-1328,3 0 1924,8 0 0,-3 0 1,6-1-404,2 1 0,3 6 0,5 3 952,4 4 1,9 1-21,1 0-413,6 0 0,4 5 1,8 1-1,5 2 1,2 3-1300,3 2 1191,4 1 1,7 2 0,4 1 0,4 3 0,4 4-102,1 6 283,-30-16 1,1 1 0,0 7 0,0 1-1,7 0 1,2-1 0,1 2 0,0 1-1,2 1 1,-1 1-52,2 0 1,-1 2-1,-2 1 1,-1 1-1,2-1 1,0 0-1,-1 0 1,0-1-154,0 1 0,0-2 1,0-5-1,-1 0-773,-3 1 0,-1-1 952,-1 0 0,0-1 1,-4-4-1,1 0 0,0 3 1,1 1-1,0-2 1,0 1-1,1-2 0,-1 1 150,-2-1 1,-1 0 0,0-3-1,-1 0 1,33 17 0,-1-3-136,-2-2 1,-13-4 91,0 0 0,-10-7 0,0 2 0,-2-5 129,-3-4 1,-5 2-225,-4-2 0,-8 1 1,-3 0-1,-1-2-377,-4 2 0,-1 2-1002,-2 1 0,0 2 0,-1 3 1614,-4 5 0,-2-4 0,-7 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7124 15340 8243,'-15'0'-213,"1"1"0,0 2 1019,0 2-534,6 0 1,3-5 0,8 1-30,2 4-213,6-3 1,-2 4 0,10-6 0,5 2 0,6 1 0,8 1 0,11 0 91,9-3 0,14-2-65,-33-2 1,2 1-44,7 1 0,0 0 0,3-5 0,1 0 0,7 1 0,2 0 0,2 0 0,1-1 0,0 0 0,1 1 0,-1 1 0,0 0 0,-1 0 1,-1 0 97,0 0 1,1 0-1,-2 3 1,-1-1 0,1-1-1,-2 0 1,-1 0-1,0 1-271,-4 0 1,-1-1 0,-1 1 0,-1 0 183,-1 1 0,-1 2 1,1-1-1,0 0 0,-2 0 1,0 0-1,-3 0 1,-1 0 35,32 0 0,-5 0-162,-10 0 49,-5 0 0,-9 0 1,-11 0-1,-6 0 0,-8 1 1,-4 2-368,-6 2 127,-7 0 1,0 0-394,-10-1 0,-3 3 204,-6-3 524,6-2-43,-5 11 0,6-5 0,-8 6 0</inkml:trace>
  <inkml:trace contextRef="#ctx0" brushRef="#br0">7806 18524 8157,'-41'-5'-8,"1"1"0,4 0 0,1 3 1,4 1-2,1 0 0,3 0 0,2 0 1,1 0 155,-1 0 0,-2 0 0,0 0 0,2 0 218,1 0 1,5 5 0,-3-1 0,1-1 1117,4-1-1167,7 4 0,6-3 78,8 7-359,4-7 0,14 3 1,8-6-1,12 0 1,11 0 85,12 0 0,3 0 0,13-1 0,-40-1 1,1 1-147,2-1 0,1-1 0,2-2 0,2 0-1071,5 3 0,1 0 1094,-1-4 1,1 1 0,8 4-1,0 0 1,0-2 0,-1 0 0,3 0-1,0 1 1,2 0 0,0-1 21,1 1 1,0 1-1,-6 1 1,-1 0 0,-1 1-1,-1 1 1,-5 1 0,-1-1-115,-2 0 1,-1-1-1,0 2 1,0 1 145,0-2 1,-1 0 0,-5 1-1,-2-1 1,35-2 0,-11 0 152,-7 0 1,-1 0 95,-10 0 1,-14 0-1,-10 0 567,-7 0-353,-2 0 1,-9 0-2493,-6 0 1,-6 0 0</inkml:trace>
  <inkml:trace contextRef="#ctx0" brushRef="#br0">15384 13435 8313,'0'-23'294,"0"-2"0,0 5 0,0-1 1,2 1-1,1 2 367,2 2 0,4-3 1,-3 0-1,2 4 1,3 2-525,2 4 0,-4 5 0,-1 1-221,-1 6 1,-6 5-313,-10 6 244,-1 1 0,-17-1 1,2 0-1,-7 2 0,-5 1 1,-4 2-1,-2-1-201,0-3 1,1-2 438,-1-3 0,2 1 0,3-7 0,6 0 206,7-3 0,5-1-91,5 0 0,7-1 0,5-3-113,6 0 1,7-6-48,9 5 0,1 2 0,4 8 1,-5 4 23,-3 4 1,-4 8-42,-2 2 0,-4 10 1,-7 7-1,-6 4 119,-7 4 1,-8 7-95,-11 2 1,-8 0 0,-7 4 0,4-4 126,5-5 0,4 0-78,6-9 0,9 1 0,6-11 0,7-1 22,6-2 0,13-6 42,7-1-102,13-5 1,0 1 0,7-8 0,4-3 0,3 0-68,-1-1 1,0-3 0,-3 0 0,1-2-705,0-2 0,-6-2 85,1-2 1,-1-4-1,1-5 1,-5 2-459,-3 2 0,-6 1 1084,-1-2 0,1-9 0,4 3 0</inkml:trace>
  <inkml:trace contextRef="#ctx0" brushRef="#br0">15782 13946 8286,'-22'0'-53,"1"-1"0,7-2 0,0-2 463,0 2 0,0 0 1,-1-1-1,1 0 3717,0 0-3647,0 3 1,12 1 0,8 0-1,9 0 307,4 0 0,6 0-687,-1 0 0,7-2 1,2-1-1,-1-2-614,-2 2 1,3 0-183,0-2 1,1 4 0,-6-4 0,0 2-751,1-2 1,-1 4-313,1-4 1758,-7 3 0,5-4 0,-5-2 0</inkml:trace>
  <inkml:trace contextRef="#ctx0" brushRef="#br0">16635 13321 8269,'0'-14'787,"0"-5"1,2 1 432,3 6 1,-2-1 448,6 8-1432,1 7 0,-2 6 0,-4 7 0,-2 4 0,-2 5 0,0 5 0,-2 4-9,-2 5 0,-4 3 0,-7 1 0,1 1-382,0 0 0,0 1-67,0 3 0,-7-2 1,-3 2-1,-3-3-1113,-1-1 0,0-7 752,-1-3 1,1-9 0,-1-5 0,1-5-167,-1-4 1,6-4 647,-1-6 1,7-3-1,-2-5 1,4-8 244,6-4 0,3-3-67,6 0 58,0-4 1,0 3 0,1-7 0,4-3 0,4 3 295,4 1 1,3 1 0,1-1 0,4 0 330,1 2 0,-3-2-430,5 11 1,-5 0-1,4 6 1,1 2 398,-2 2 1,-1 6-313,-7-2-298,0 3 0,-5 9 0,-1 2 1,0 5-1,-1 4-29,-1 1 0,-1 6 0,-4-1 1,2 3-708,2 1 1,1-1 332,-1-3 0,3 2 0,6-4 0,1 2-568,-1 0 1,2-8 587,3-2 0,-2-1 0,7-9 0,1-2-15,2-5 1,6-7 383,0-9 1,0-3 0,-4-6 0,-1-2 772,1-3 0,-7-4-601,-3-5 1,-4 4 0,0-2 0,-3-3 343,-2-2 1,-4 4-414,-6 7 0,-6 4 0,-4 4 0,-4 3 146,-5 9 0,-3 2-387,-6 7 1,-2 0 0,-2 7 0,-1 2-1418,1 6 0,7 3 651,1 1 0,5 2 0,-3-1 0,2 1 796,2-3 0,2-2 0,2 3 0</inkml:trace>
  <inkml:trace contextRef="#ctx0" brushRef="#br0">17602 13818 8301,'-8'-22'302,"2"2"0,7 5 885,4 1 0,-2 6 0,5 5 0,0 6-413,0 7 1,-5 9 0,2 5 0,-5 2 305,-5 3-1243,-3 6 1,-6-4-1,-2 5 1,-1 1-1,-2-2 1,1-1 0,4-2-1624,5-2 1,-2-2 1785,6 1 0,0-7 0,5-2 0</inkml:trace>
  <inkml:trace contextRef="#ctx0" brushRef="#br0">18512 13761 8214,'-19'-1'-7,"0"-2"1,2-2 1710,1 2-1220,8-5 1,3 6-1,10-2 1,6 2-1,6 2 82,7 0 1,5 0 0,4 0 0,5 0-353,3 0 1,1 0-1,1 0 1,0 0-268,-1 0 1,-1-2-329,-3-2 1,5 2 0,-4-3 0,3 2-1115,-6-1 0,-6 2 226,-6-3 1,-5-3 230,-10-1 0,-15 1 1038,-13-2 0,-7 1 0,-4-4 0,-1 2 0,-2 2 0,-1-1 24,6-4 1,0 0-1,-1 0 1,2-1 297,4 1 0,0 5 252,5-1 0,6 7 0,-2-2 759,2 4 1,1 2-734,1 4 0,4 3 0,6 8 0,0 3 217,0 4 0,0 9-641,0 1 1,0 2 0,0-2 0,0 3-690,0 1 1,0-1 192,0-3 1,0-3 0,0 4 0,1-4-2640,4-2 2959,3-6 0,6-1 0,0-7 0</inkml:trace>
  <inkml:trace contextRef="#ctx0" brushRef="#br0">19507 13534 8194,'0'-14'1348,"2"0"-371,3-1 0,1 9 1,3 6-1,-4 8-385,-3 5 1,-2 7 0,0 4 0,-2 3-581,-3 1 1,-3 1-400,-6-1 1,0 0-1,0 1 1,0-2-96,-1-4 0,-4 3-442,0-7 0,-4 0 0,2-5 0,1-2-122,-1-2 0,2-4 927,5-6 1,0-6 0,1-4 0,2-2 231,2-2 0,5-7 75,0-3 0,2-1 0,2 0 1,0 1 241,0-1 0,0 4 608,0 2 1,0 4 599,0 0-1274,0 7 0,6 2 1,2 8-1,3 2 32,4 6 0,-4 3-302,8 1-63,-4 0 0,4 0 1,2 0-1,-1 1 1,1-3-518,-4-2 1,5 1-1,1-6 1,0-2-408,1-2 1,-5-1 683,5 0 0,-5-4 0,3-3 1,-2-1 177,-2-3 1,-3-1 325,0-3 1,4 1 0,-1 0 0,0 0 94,-2 0 1,-2 4 67,0 1 1,-1 4-1,-2-3 41,-2 2-475,-6 1 0,2 0 0,-10-1-69,-4-2 1,-4 3-17,-1-4 1,-6-1 0,-4-4 0,-3 0-91,-1 0 1,-1 1 42,1 3 1,1-1 0,2 7 0,2-1-1330,3-1-425,1 4 1862,5 2 0,18 8 0,6 6 0</inkml:trace>
  <inkml:trace contextRef="#ctx0" brushRef="#br0">20190 13207 8369,'-22'-22'415,"4"3"0,7 3 0,6 2 296,4 0 0,4 4 0,5 2 0,8 2 0,3 3 0,3 1-155,0 2 1,2 0-1,4 0 1,0 2-423,1 3 0,-4-2 0,0 5 0,2 0-153,-2-1 1,-1 3 0,1 6-1,-1 1 24,1 2 0,-4 5-172,-2-5 1,-3 11 0,-2 0 0,2 5-250,3 4 1,-8 8 263,3 6 1,-3 7 0,3 3 0,0 2-39,1 2 1,-6-3 179,1-3 0,-7-10 1,0-7-1,-6-6 275,-7-3 0,-9-4-171,-4-7 1,-11-4-1,-5-5 1,-7-1-1124,-6 0 0,2 0 63,-3 1 753,8-1 1,-11 0 0,6 0 0</inkml:trace>
  <inkml:trace contextRef="#ctx0" brushRef="#br0">21682 13847 8484,'-20'-5'184,"-4"-1"1,-1-1-1,1 1 1392,5 3 0,11 1-182,8 2-1197,7 0 1,13 2-1,4 1 1,4 2-1,4-2 1,4 0-1,4 0 952,4 2-1042,8 0 1,0 0 0,10-1-1,6-1 1,9-1-40,-32-2 1,0 0 0,4 2 0,2 1 0,7-1 0,1 0 0,1 0 0,1 0-192,3-1 0,0-1 1,5 1-1,1 0-91,2 1 1,-1 1 0,-7-3-1,0 1 1,-2 1 0,-1 1-1,-7-2 1,-1-1-88,-4 1 1,-1-2 0,-5 1 0,-1 0-42,34 0 0,-18 0 0,-12-1 12,-14-4 0,-18 2 294,-14-7 1,-8 7 0,-11-3 0,-6 1 82,-7 1 1,-6-6-97,-9 5 1,2-6 0,-2 2 0,3-2 24,1 1 1,5-7 58,0 3 0,8-4 0,2 4 0,7-2 392,6-3 0,7 4-336,3-4 0,5 3 0,5 2 0,6 1 223,6 3 1,10-1-109,6 7 1,5 0-1,-5 9 1,0 6 469,2 7 1,-6 4-387,-1 6 0,-7 7 1,-12 3-1,-4 5 907,-4 4-896,-13 3-165,-4 1 1,-14 3-1,-3-7 1,-7-1-144,-6-2 0,2-3-465,-3-3 1,3-5-1,3-9 1,4-5-4992,9-3 5463,-1-2 0,20 0 0,-4 0 0</inkml:trace>
  <inkml:trace contextRef="#ctx0" brushRef="#br0">25905 13307 8359,'35'-51'102,"-5"8"0,5 5 1,-7 8-1,-1 5 2137,-3 3-1324,-4 3-1,-10 11-699,-1 3 1,-7 5 0,-2 5 0,-8 5 0,-5 2 0,-3 3-329,-3-1 1,-4 2-1,-9 1 1,-3 0-132,-1-4 1,0 1-128,-2-4 0,-3 2 1,4 1-1,0-4 41,-1-4 1,4-3 446,-3-2 0,5 0 0,0-2 0,7-3 374,6-4 1,5-4-74,4-1 1,4 0-1,6 0 61,0-1 0,6 8-492,4 2 1,-2 5 0,0 5-1,-2 6-72,-3 6 0,-1 5 90,-2 6 1,-2 9-1,-4 5 1,-10 9-92,-11 4 1,-8 13 66,14-33 1,0 1-1,-1 4 1,1-1 0,0-1-1,-1-1 1,1-2 0,0 1 19,-22 32 0,8-8-3,7 1 0,7-4 0,12-5 1,4-4-187,4-4 0,13-3 156,7-3 1,8 0 0,6-8 0,5-5 132,3-3 1,2-3 159,0-5 0,-1-6 0,1-3 1,-2-4 63,-3-1 0,3-6-270,-3-3 0,1-6 0,-1-2 0,-6-3-806,-7-3 0,2 4-143,-3-4 0,-2-1 0,0-4 894,-2-1 0,12 1 0,-2-1 0</inkml:trace>
  <inkml:trace contextRef="#ctx0" brushRef="#br0">26275 13747 8369,'-19'-4'0,"-2"-3"1175,-1-1-596,5 5-293,-4-3 1970,7 6-1789,6 6 1,-4 2 0,4 8 0,-2 3-1,2 6 1,2 5 0,3 3 108,1-1 0,9 3-734,2-2 1,5 5-1,5-5 1,6-2-215,7-1 0,1-7 20,10-4 112,-4-10 0,10-3 0,-6-6 1,0-1-1,-2-4 144,-3-4 1,-5-10 0,-11-7 0,-8-4 1067,-8-3 1,-6-6-557,-4 1 0,-10 3 0,-9 2 0,0 3 358,-1 1 1,2 1-869,-2-1 1,1 12-1,7 4-1245,3 6-1005,8 2 1,12 6 2343,12 4 0,19 9 0,6 8 0</inkml:trace>
  <inkml:trace contextRef="#ctx0" brushRef="#br0">27640 14046 8148,'-22'-10'733,"3"2"1,3 2 588,2 3 0,4 1 1,2 4-1,2 4 1055,3 9-2246,-5 5 0,0 15 0,-6 1 0,0 2 0,-1 0 0,1 1 1,0 3-1015,0 0 1,-1-1 0,3-3 0,1-5-2649,1-3 3531,7-1 0,-3-7 0,6-2 0</inkml:trace>
  <inkml:trace contextRef="#ctx0" brushRef="#br0">28493 13605 8181,'22'-20'176,"3"4"1,-4-3 3693,1 3-2970,-5 8 0,-4 8 1,-12 11-1,-5 7 453,-4 5 1,-2 4-946,-4 2 1,0 5 0,0 4 0,-1 3-716,1 2 0,5 1-96,-1 4 0,7-3 1,-2 6-1,4-1-1630,1 1 1,0-5 881,0 1 1,6-6 0,5-8 0,5-9 1150,3-6 0,6-11 0,-3 0 0</inkml:trace>
  <inkml:trace contextRef="#ctx0" brushRef="#br0">29133 13292 8310,'22'-14'345,"6"0"0,1 0 1,8-1 252,9 1 1,5 2-1,4 2 1,-1 5 887,-2 4 0,-5 1-1167,6 0 0,-14 1 0,-1 3 0,-8 2-203,-6 2 1,-4 1-104,-6 5 1,-4 2 0,-2 3 0,-2 5-94,-3 3 0,-1 3 50,-2 3 1,-5 5-1,-1 9 1,-1 7-348,1 6 1,-3 6 238,4 10 1,-5 3 0,8-37 0,0 0 0,0-1 0,1 0-342,-1 40 0,8-7 443,4 2 0,2-16 0,1-10 0,-2-9 8,-1-8 0,-9-7 148,-1-3 1,-12-12-1,-15 1 1,-10-6 909,-10-1 1,-8-1-700,-7-4 1,-1 0 0,-5 0-1,2 0-1689,-2 0 0,4 0 1358,3 0 0,2 0 0,3 0 0,-1 0 0</inkml:trace>
  <inkml:trace contextRef="#ctx0" brushRef="#br0">27028 4037 16876,'15'-4'-220,"-1"-1"1,0 2 0,0 1 0,0 1 0,2-2-555,3-2 842,-9 0 0,9 0 0,-10 1 0,2-1 0,0 0 0,-1-1 0,-1-2-84,-1-3-84,-2-2 0,-1 4 0,-2-1 0,-4 1-2,-7 1 1,0 2 0,0 4 0,0-1 19,0-2 1,-1 0 63,-5 5 1,4 0-1,1 0 1,-2-1-134,-2-4 1,-1 3 79,-1-2 0,1 2 0,0 2 0,0 0 34,0 0 0,-5 0 84,0 0 1,-5 0 0,3 0 0,-1 0 254,-3 0 1,-2-1-121,-1-4 1,-1 3 0,1-3-1,-1 2 24,1-1 1,0 0-192,-1-5 1,1 6 0,-1-4 0,1 3 11,-1-1 0,3 0-33,2 5 0,-3-5 1,5 1-1,-2 1-44,0 1 0,2 2 37,-1 0 1,-3 0 0,7 0 0,0 0 6,-1 0 1,4 0 24,-3 0 0,-1 0 0,1 0 0,0 0 32,-2 0 0,4 0-18,-7 0 0,2 0 0,-3 0 0,1 0 25,-1 0 1,-7 0-37,-1 0 1,0 0 0,3-2 0,-2-1-33,-1-1 0,-6-1 2,1 5 0,1 0 0,1 0 0,0 0-5,-1 0 0,1 0 0,-2 0 0,-1 0 1,4 0-1,0 0 2,0 0 0,-3 0 11,5 0 1,0 0-1,3 0 1,-2 0-7,-1 0 1,-5 0 52,5 0 0,0 0 0,5 0 0,-1 0 10,1 0 1,-1 0-94,1 0 0,-1 0 1,-1 0-1,-1 1 26,-2 4 0,-5-3 25,4 2 0,0 4 0,2 0 0,-3 2 17,-1-1 1,-7-1 43,-4 2 0,0 2 0,4-2 0,2 2-23,3 3 1,-3-1-30,3 0 0,2-1 1,-1-2-1,1-2 42,0 2 1,-2 0-29,-5-1 0,5 1 0,2-6 0,-1-1-12,1 3 1,6-4 97,2 6 0,4-4 0,7 4-273,-2 2 28,0 2 0,11 1 1,3 1-295,4-1 1,-4 0 154,0 0 0,-1 0 0,1 2-108,-5 3 0,-2-8 275,-2 3 1,-2-3 0,-2 4 0,0-3 157,0-2 1,-2 2-128,1-2 0,0 3 0,4 1 0,0 0 3,-4 0 0,8 0 24,-4 1 1,4 0 0,-3 3 0,0 2 190,0 2 1,-5-3-128,0 5 0,0 0 0,3 4 0,-3 2 34,-5 3 1,2-3-108,-1 4 1,4-4 0,-3-2 0,-1 1-76,1-1 0,5-4 63,-2-1 1,3-4 0,4 3 0,0 1-101,3-1 0,4 1 69,-4 6 0,4-1 0,-3 1 0,0 1-58,0 3 0,4-3 74,-6 3 0,5 2 0,-3-1 1,1 3-63,-1 2 1,3-2 63,-5 1 0,3-5 0,-5 3 0,3 0-64,-2 1 1,3-1 175,-1 2 1,4 3 0,-3-5 0,0 2-94,0 0 0,3-1 66,-4 0 0,-1 3 25,-4-7 13,0 0 0,0-1 1,0-2-1,-1-3 0,1 0 12,0-1 1,0 3-1,-1-2 1,1-2 44,0-1 0,0-1-58,0 6 1,-1-4-1,1 0 1,2 2 16,2-2 1,-3-1-25,4 0 1,-4 6 0,-1-5 0,0 0 88,0 2 0,3 0-66,-4 2 1,4-1 0,-8-1 0,4-2-10,0-1 0,1 0-53,0 4 1,0 0 0,-1 1 0,1-1-31,0 1 1,0-1 12,0 1 1,-1 4 0,1 0 0,2-2 5,2-1 1,-3-1 18,4-1 1,-4 6 0,-1-1 0,1-3-12,4-5 1,-4 2 0,4-3 1,-4 2 0,-1 3 0,0-1 10,0 1 1,-5-6 102,0 1 0,-2 0 112,2 4-195,3 1 0,-4-6 0,6 1 0,1 1 0,2 1-25,1-3 0,6 3 0,-4-6 0,0 2-19,0 3 0,3 1 0,-4-3 1,4 3 0,-4-6 0,-3 2 47,0 4 0,-2-4 5,-1 1 1,1-4 0,-2 3 0,-1 1 86,-2-1 0,0 0-150,5 2 0,0 2 1,1-2-1,2 3-55,1 1 0,1 1 97,-5-1 0,4 1-17,1-1 0,-1 5 0,-4 0 0,0 1 42,0 0 0,-1-4-54,1 4 1,0-3-1,-2 1 1,-1 2-35,-2 3 0,-6-4 45,1 5 0,3 0 1,1 4-1,1 0-34,0-5 1,0 3 132,5-7-112,0 7 1,1-9 0,2 6 0,3-1 0,0-1-30,0-1 1,0 1 9,-1-2 0,-4 2 0,5 3 1,-1-3-37,-1-1 1,2 3 20,-1 5 1,-4-4 0,5-1 0,-1-1-57,-1 0 0,3-4-42,-3 1 114,-3-3 0,7-1 0,-5-3 0,3 0 0,0-3-67,0 3 0,-1-1 111,-5-1 0,4 2 1,1-2-1,-2 3-24,-2 1 0,-1-1 12,0-3 1,-1 3 0,1-3-1,0 2-1,0 3 0,-1-6 97,1 1-90,0-6 0,0 7 0,-2-5 0,-1 1 0,-2-1 67,1-2 1,1 2-11,-2-1 0,2 2 0,-7-4 1,0 4 40,2 1 0,-5-3-66,4 5 1,0-1 0,0 4 0,-3-2 18,0-1 0,-3-2-22,1 2 1,-1 3 0,1-4 0,-1 3 9,1-3 0,0 4-42,-1-3 1,1 3-1,-1 1 1,1 1-51,-1-1 1,1 2 8,0 3 0,-1-3 0,2 3 0,4-4-54,4-5 0,1 1 50,-1-6 1,3 1 0,-4-2 0,1 1-15,0-2 0,-2-1 47,2-2 0,-3 0 1,-8 0-1,-1 1 46,-2-1 1,-7 0-24,2 0 0,-3 5 0,-2 2 0,-1-1 27,-3 1 0,3 4-38,-4-1 1,2-2 0,1 2 0,-3-1 24,2-1 0,1 4-17,-3-7 1,2 1 0,-6-2-1,0 1-11,2-2 1,-6-1-117,4-2 89,-3-6 1,-7 4 0,1-4-1,-1 2 1,-1-1 153,-4 2 0,-2 0-106,-2-1 0,5 1 1,1-5-1,2 2-205,3 3 1,1 0 122,2-1 0,0 1 0,-1-5 0,-2 0-59,-2 1 0,-9 4 59,5-2 1,-2 2-1,6 0 1,-4-1-12,-4 1 0,-5 0 98,-1-1 0,0 1 0,5-5 1,0 0 53,0 1 1,0 2-44,-1-4 0,3-1 0,1-4 0,3-1 17,2-4 0,3 2-62,8-6 0,3-1 0,6-3 0,1 2-87,-1 2 1,-4-1-10,-1-4 1,1 2-1,4 1 1,0 1-41,1-1 0,-1 3 89,1-1 0,0 4 1,3-3-1,3 2-107,1 2 1,-3-2 15,5 1 0,-2-1 74,2 1 1,1 2 0,-6-6 0,0-1 32,2 2 1,-3-4 18,5 2 0,-3-2 1,3-3-1,3 1 19,1 0 1,3 4 19,3 1 1,-1 4 0,4-3 0,1 2 515,-1 3-409,2 1 1,5 2 0,0 0 89,0 0-111,-1 0-360,8 0-50,0 0-534,7 0 536,0 0 0,0 0 1</inkml:trace>
  <inkml:trace contextRef="#ctx0" brushRef="#br0">2915 5331 8588,'-28'0'16,"-1"6"1,12-2 0,11 4-184,13-2 1,16-1 0,0-5 0,4-2 0,3-3 0,3-4-1,5-4 1,3-3 481,2-3 0,0 2 0,-1-5 0,1 0 0,0 1 0,-1-1-270,1 0 1,-5 5 0,-4-1-1,-2 6-320,-5 2 0,-8 7 0,-2 0 0,-6 6 275,-6 6 0,-3 10 0,-2 4 0</inkml:trace>
  <inkml:trace contextRef="#ctx0" brushRef="#br0">3057 5416 12217,'-20'0'-1154,"2"-1"0,-4-2 634,2-2 916,7-6-130,7 3 0,-1 0-219,-2 3 1,1 10-41,-1 5 1,1 2 0,-3 4 0,1 3 107,-1 5 0,-2 3-192,-1 1 0,5 0 1,1 2-1,2 4-159,2 3 0,3 5 136,1 0 0,0 6 0,1 2 0,4 2-62,5 2 1,2 0 219,2-7 0,1-3 0,0 4 1,3-4 62,1-1 0,0-7-62,-5-3 0,0-1 0,0-1 0,-1 2 121,-4-1 0,4 3-167,-3-2 0,-2 0 0,-1-4 1,1-1-102,0 0 0,-3-5 159,4-5 0,-4-2 1,5-1 55,1-1 0,1-6-40,3-4 0,-1-2 1,2-2-1,1-2-57,2-2 0,6 0-239,-1-5 0,3 6 0,1-2 0,1 5 209,-1 5 0,0 9 0,1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17474 16377 8310,'-9'0'-1158,"-1"0"345,-1 0 1041,5 0 1,-2 0 0,3 0 166,-4 0-952,-4 0 557,5 0 0,8-6 0,8-2 0</inkml:trace>
  <inkml:trace contextRef="#ctx0" brushRef="#br0">17247 16349 8321,'14'-6'-215,"0"4"1,2-4 214,3-1 0,-3 6 0,4-6 0</inkml:trace>
  <inkml:trace contextRef="#ctx0" brushRef="#br0">17488 16292 8321,'-8'-6'0,"2"-2"0</inkml:trace>
  <inkml:trace contextRef="#ctx0" brushRef="#br0">17531 16278 7855,'-10'-10'-757,"3"1"1060,0-2 206,2 4 1045,5 1-83,0 6 156,0 0-1642,7 0 197,-6 0-328,6 6 308,-7-4 1,-2 4-1,-3-6 156,-4 0 0,1 0-218,-1 0 1,4 0 0,-5 0 0,-1 0 15,-1 0 1,-3 0 0,1 0 0,0 0-93,0 0 1,-5 2-2,0 3 1,-2-4 0,4 4 0,-2-3 71,2-2 1,-4 0-31,2 0 0,0 0 0,5 0 1,0 0 249,-1 0-126,1 0 1,0 0 0,0 0 29,0 0 1,4-2-233,1-3 1,4 4-151,-5-4 99,1 3 1,-5-2 0,0-1-1,-1 2-310,1 1 0,0 2 275,0 0 0,-1 0 0,1 0 0,-2 0 47,-3 0 1,2 0 140,-7 0 1,7 0-1,-2 0 1,3 0 23,2 0 1,0 0-73,0 0 1,-1 0-1,1 0-1,0 0 1,4 0-45,1 0 1,4 0 0,-4 0 0,-2 0-113,-2 0 1,4 0 90,-1 0 0,1 0 0,-6 0 0,1 0 3,0 0 1,-5 0 14,0 0 0,0 0 1,3 0-1,-1 0 44,-2 0 1,-2 0-16,2 0 0,4 0 0,-4 0 0,3 0 33,2 0-68,-7 0 1,5 0 0,-3 0-1,4 0-37,0 0 1,-4 0 24,0 0 1,5 0 0,5 0-1,-2 0-11,-2 0 0,-6 0 25,0 0 0,0 0 0,5 0 0,0 0 14,0 0 0,-2 0 36,-3 0 0,3 0 0,-3 0 1,3 0-30,2 0 0,-5 0-13,0 0 0,0 0 1,5 0-1,0 0-59,0 0 1,-5 0 25,0 0 1,0 0 0,4 0-1,1 0-27,0 0 1,0 0 62,0 0 0,-1 0 0,1 0 0,0 0-23,0 0 0,-1 0 11,1 0 0,0 0 1,0 0-1,0 0 15,-1 0 0,-4 0 6,0 0 1,-1 0 0,3 0 0,-2 0 18,1 0 1,-4 0-24,-2 0 1,2 0-1,0 0 1,0 0 3,0 0 1,3 0-10,-5 0 1,5 0 0,-3 0-1,2 0-20,2 0 1,-2 0-13,1 0 29,-6 0 0,9 0 1,-5 0-1,2 0 0,0 0 6,2 0 0,0 0 0,-1 0 0,-1 0 105,2 0 1,-4 0-98,2 0 1,0 0-1,4 0 1,-3 0 40,-1 0 1,-1 0-22,1 0 1,3 0-1,-3 0 1,2 0 28,-2 0 1,3 0-31,-3 0 0,3 0 0,2 0 0,-2 0 75,-3 0 0,3 0-51,-3 0 1,4 0 0,0 0 0,1 0-3,0 0 0,-5 0-52,0 0 0,-2 2 1,4 1-1,-3 2-28,-3-2 0,4-2-3,-4-1 1,4 5 0,-3 0 0,0-2-13,-1-1 1,1-2 48,-1 0 1,1 0 0,4 0 0,-2 0 77,-2 0 1,4 0-39,-1 0 0,-1 0 0,1 0 1,0 0 34,-2 0 1,4 0-67,-7 0 0,5 0 0,-3 0 0,0 0-36,0 0 1,-2 0 32,-4 0 1,4 1-1,0 2 1,-1 2 40,-2-2 0,-1 0 33,-1 2-67,7-3 1,-5 6 0,4-5-1,-3 1 1,3 1 62,4 2-72,3-6 1,2 5-1,-2-4 1,-1 1 0,-2 2-31,1-2 0,2-1 0,2-2 0,0 0 92,0 0 1,0 0 89,-1 0-88,1 0 0,0 0 0,0 0 0,-1 0 1,1 0 180,0 0 0,5 0 0,-1 0 81,-1 0-178,-2 0-88,-1 0 1,5-2 0,-1-1 0,-1-2 0,-2 2 199,-1 1-219,0 2 0,0 0 0,0 0 0,-1 0 0,0 0 3,-4 0-38,3 7 0,-5-6 0,7 4 0,0-3 0,0-1-137,-1 4 1,1-3 0,0 2-148,0-2 0,0 3-129,-1-1 1,1 1-451,0-5 294,0 6 0,4-4-1979,1 3 1268,6-4 1,-2-1 1263,10 0 0,9 0 0,8 0 0</inkml:trace>
  <inkml:trace contextRef="#ctx0" brushRef="#br0">22137 3639 8496,'10'-4'378,"-1"-1"1,2 0-1,4 0 1,2-1 43,2-2 0,6-1 0,-1-7 0,1-1 1,2-6-1,0-2 133,3-5 0,3-8 0,-1 0 0,3-4 559,1-6-1036,-5-2 1,4-7 0,-6-2-1,-2-2 1,-4-7 0,-5-5-50,-7-3 0,-7 36 1,-2 0-1,-4-36 0,-2 3 1,-9 9 7,-9 12 0,-8 10-32,-13 19 1,-3 9-1,-3 10 68,-3 8 0,-5 10 0,10 11 64,1 7 1,4 6 0,5 9 0,10 5 81,12 3 0,2 10-116,8 6 0,0 3 0,6-32 0,0 0-30,1 1 1,1 1 0,-2 3 0,1 1 0,2 0 0,0 2 12,-1 3 1,0 1 0,3 3 0,-1 0 0,-1 4 0,0 1 0,1-3-1,0-1-90,0-3 0,-1 1 0,-2-2 0,1 1 3,2-5 0,-1-1 0,-2 1 0,-1 0 0,2-7 0,-1-1 0,0 35-32,-2-7 0,-2-9-188,-3-8-317,-2 2 0,-3-17 0,2-2 0,0-9-803,0-8 1,4-10-1,-4-6-702,1-6 0,-4-6 2043,2-10 0,3 3 0,-1-4 0</inkml:trace>
  <inkml:trace contextRef="#ctx0" brushRef="#br0">21995 4322 9198,'0'-14'1385,"0"4"994,0 1-1851,0 5 1,7-8 0,4 2-1,6-2 1,7-4 0,3-3 908,1-5 1,7-3 0,4-1-1464,7 0 1,-2-4-1,4 2 1,-4 5-2035,-1 3 1,-1 3 646,1 4 0,-2 7 0,-3 4 1413,-5 2 0,-3 8 0,-1 2 0</inkml:trace>
  <inkml:trace contextRef="#ctx0" brushRef="#br0">22749 4222 9060,'0'-9'7195,"0"-1"-6348,0 1 0,-2-1-283,-2 1-393,2 6 1,-11-4 0,4 9 0,-5 3-1,-5 6 712,-5 6-658,3 5 0,-4 7 1,6-1-1,3 1 1,4 1-380,2 3 0,7 2 1,0 4-316,6-1 1,11-6 0,12 1-1112,5-3 1257,-1-8 1,11-3 0,-3-10-1,3-4 1,2-7-525,0-7 1,-2-2 0,-3-13-1,-7-1-348,-6-2 1,1-1 628,-7-1 0,-2 1 1,-6-2-1,-3-2-313,-2-1 1,-1-2 874,-5 2 0,0 5 0,0-2 0,0 6-9,0 3 0,0 2 850,0 5 0,0 5 2089,0-1-1730,0 7 0,6 8 0,2 11-523,0 4 1,3 4 283,-6 4-657,6 1 0,-9-1 0,4 1 0,-1-1 0,-1 0-136,0 1 1,-3 1 0,-2 1 0,-3 3-511,0-3 0,-7-1-510,1-1 479,4-7 0,-5-2 1,4-7-95,0-4 0,3-10 0,0-13 624,2-8 1,8-13 0,4-8-10,2-7 0,3-10 0,1-2 0,1 2 179,2 1 0,6 3 9,-1-1 0,-4 14 0,-1 10 0,-4 11 453,-6 6 0,4 10-589,-4 6 1,-3 12 0,-1 14-1,-2 5 166,2 7 0,-2 3-444,7 2 1,-2-5-1,3-2 1,-2 0-447,2 1 1,2-6-289,1 3 0,0-6 0,-1-3-1524,-4-1 0,4-11 1,-3-1 514,2-4 0,-4-16 1825,-3-11 0,-4-12 0,-1-12 0,0-8 0</inkml:trace>
  <inkml:trace contextRef="#ctx0" brushRef="#br0">23531 4009 8260,'8'-22'110,"4"-3"1,-1 7 1394,7 6 1,-1 4-1127,7 8 0,1 8 0,7 7 0,1 12 233,-2 10 1,4 5-179,-2 6 1,1-3-1,-6 8 1,-3-1 600,-6-2 1,-1 4-825,-14-7 1,0-1 0,-9-6 0,-6-4-796,-7-1 0,1-7-543,-7-4 0,5-2 1127,-4 2 0,-1 3 0,-4-5 0</inkml:trace>
  <inkml:trace contextRef="#ctx0" brushRef="#br0">24341 4364 8094,'14'-6'246,"2"-3"0,5-4 0,7-1 0,9 0 0,5-1 0,6 1 59,4 0 1,1 0 0,0 1 0,-8 4 0,-7 4-782,-9 3 0,-12 4 0,-9 3 0,-2 4 0,-6 4-1890,-8 1 2355,-1 6 1,-18-2-1,3 6 1,-2 1-1,-3 0 1,2-1 0,4-4 702,4 1 1,3-5 666,2 3 1,6-4-110,3 0 0,5-7-439,5-4-743,9-2 1,10-4-1,7-1 1,4-3-1,1-2 1,2-3-1,0-2-5173,0-1 5105,-6 6 0,2-11 0,-5 3 0</inkml:trace>
  <inkml:trace contextRef="#ctx0" brushRef="#br0">25749 2687 8280,'-8'-14'1355,"-3"-5"1,4 0 310,0 1 1,5 9 0,2 4-1,8 7-855,5 7 1,6 4 0,1 14 0,1 4 448,-1 4-1268,5 9 0,-7 15 0,4 10 1,-3 9-1,-12-36 0,-2 1 0,-1 4 1,-3 2-1,-2 4 0,-3 2-275,-2 3 0,-2 1 1,-2 0-1,-2 0 81,-3 1 0,-3-1 1,1-8-1,-2-3 1,-2-7-1,-1-1 1,1-4-1,-1-1-1019,-20 26 1,-4-2 901,3-17 0,4-8 0,10-17 0,2-6 862,4-6-396,-4-4 198,11-7 1,2-8 0,9-8-1,4-4 1,1 1-133,0 0 1,4-4-1,3 10 1,1 2-483,3 1 0,6 4 96,2 2 0,0 4 0,-5 7 1,2 6 275,3 7 1,-3 8 219,3 11 0,-2 5 0,-1 11 1,0 8 352,-4 8 1,-2 11-517,-5-36 1,-1 0 0,0 2 0,-2 0 0,-1 0 0,-2 1-1,1 0 1,0-1-10,0 1 1,0 0-1,0 2 1,0 0-61,1 0 0,-2 0 0,-1-2 0,0-1 0,-3 37 0,2 0 146,1 0 1,0-37-1,0 0-146,-1 0 0,1 1 1,-1 1-1,3-1 1,6 31-1,7-3 148,4-3 1,8 2 54,-1 1 0,8-5 0,2-12 0,1-4 86,0-1 1,4-3-263,-1-8 0,3-8 1,2-8-1,0-1-1409,-1-4 1,1-7-52,0-6 0,1-2 0,2-5 0,4-5-1142,5-6 0,-6-15-87,8 1 2571,-3-4 0,-2 1 0,0-7 0,2-10 0,1-5 0</inkml:trace>
  <inkml:trace contextRef="#ctx0" brushRef="#br0">26801 3042 8152,'6'-22'363,"2"0"1,6 5 0,1-2 0,-1 1 0,2 4 0,1 5 0,3 4 547,3 3 1,-6 4-1,2 3 1,-3 6-1,-2 6 1,0 7-369,0 3 1,-6 7 0,-3 4 0,-3 3-430,-2 2-228,-7 0 1,4-1-1,-8 1 1,-3 0-1,-4-1 1,-1 1-1,1-2-267,-1-3 0,0-8 104,4-6 0,1-7 0,0 2 131,0-3 0,4-8 305,1-4 0,6-5 0,-2-7 0,3-8 469,2-4 1,7-4-407,2-5 1,4-1 0,3-3 0,1-5-18,2-3 1,6-1-182,-1-1 1,7-4 0,4-2 0,0-2-56,0-3 1,-2 5 157,-5 2 1,1 4 0,-2 4 0,-4 4 198,-4 5 0,-5 0-26,-4 11 1,-2 2 0,-5 6 692,2 1-643,-7 1 0,-6 1 1,-6 5-287,0 6 1,0 6-5,-1 10 1,1 3-1,2 7 1,1 1 75,1 3 1,7 2-2,-2 3 1,4 8-1,1-4 1,1 2 35,4 1 1,4-3-89,10 1 1,5-5-1,9-2 1,5-1 144,3-4 1,0-7-351,-3-5 1,-3-9 0,-7-6-1,-1-2-1702,-3-2-587,-4 0 0,-12-2 2411,-3-2 0,-16 2 0,-5-4 0</inkml:trace>
  <inkml:trace contextRef="#ctx0" brushRef="#br0">29516 2943 8330,'-7'-7'319,"-6"0"0,3-8 1,-2 1-1,-1 0 381,4 0 0,-2 4 1,6 1-1,0-1 0,0 1 1,1-1 64,1-1 1,1-1-1,4-3 1,2 3-312,6 2 1,4-1 0,3 5 0,4 0-126,1-1 1,2 3-306,4 4 0,-4 7 1,-2 8-1,-2 7-236,-2 5 0,-4 3-154,-4 3 1,1 8-1,-7 6 1,-2-1-172,-5-2 0,-5-1 181,-6 0 1,-5-2 0,-2-3-1,1-5 30,-1-3 1,2-13 489,5-3 1,4-9-1,3-2 183,0-6 1,4-11-122,8-10 0,4-9 1,9-5-1,2-3 293,2-2 1,2-1-251,4-3 0,2 1 1,2-6-1,0 0 122,-6 1 0,1 9-93,-8 8 0,0 6 0,-6 4 0,-2 7 929,-2 6-919,-5 4 0,0 9 1,-7 3-1,-3 4-223,-2 4 0,5 3-115,-2 3 0,3 3 0,2 6 0,0 1-99,0-1 0,7 1-133,2-1 0,4 5 0,3 0 0,1-1-436,2-2 0,6-3 97,-1-4 0,3-2 1,1-7-1,1-1-674,-1-4 1,1-2 288,-1-7 0,-4 0 0,-2-2 0,-2-3-888,-2-4 1,-2-4 1873,-2-1 0,0-7 0,0-1 0</inkml:trace>
  <inkml:trace contextRef="#ctx0" brushRef="#br0">30412 2488 8330,'0'-27'130,"0"2"0,2 3 714,3 1 0,-4 1 1274,4 1-818,-4 3 0,-1 0 382,0 7 0,7 7-973,2 2 1,-1 2 55,2 7-570,-1 0 0,7 6 0,1-1 0,4 0 1,1 0-192,3 1 1,2 4 0,1 1 0,2 1-1282,4-1 1,-3 7 802,7 1 0,0 1 1,5 2-1,-2-4-556,-3-3 1,6 0 775,-6 4 0,0-6 0,-11-1 0,-4-2 278,-4 0 1,-5 0 351,-4-5 0,-4 0 0,-6 0 0,-1 1 463,-4-1 0,-3 0-544,-6 0 1,-7 5 0,-2 0 0,-4-2 30,-2-1 1,-1 3-339,-3 0 1,2 5 0,-6-4 0,1 1-378,0-1 0,4 4-41,-1-5 1,3 5 0,3-4 0,3 1-406,5-1 1,0-1-25,5-4 0,-2-1-741,12 0 940,-1 0 1,6-6-285,4-3 0,3-8-606,6-2 1550,0-6 0,7 3 0,1-6 0</inkml:trace>
  <inkml:trace contextRef="#ctx0" brushRef="#br0">31720 2673 8330,'14'-15'-342,"-4"6"0,-2 0 1729,-2-3 1,4 5-159,-6-3 1,0 2-158,-9-1 0,-3 2-505,-6 7 0,-1 2-435,1 3 1,5-2 0,-1 6-1,1 2 108,1 2 1,-5 3-253,4 3 1,2-2 0,1 8 0,1 4-587,1 2 0,-1 7 159,5-4 0,0 5 0,1-1 0,6 3 284,7 2 1,2-7 150,8-3 0,-1-3 0,6-3 0,1-5 233,3-8 1,-3-1 159,3-8 0,2-2 1,-2-9-1,-1-7 668,-2-4 0,-8-4-552,-3 2 1,-4-3-1,0-8 1,-3-3 379,-2-5 0,1 2-634,-6-2 1,-1 0 0,-4-5 0,0 0 124,0 1 0,-1 5-284,-4 4 0,-3 5 1,-6 4-1,0 5-54,-1 3 1,1 4-808,0 2 0,-5 4 0,0 6 0,2 0-1639,1 0 1,-3 6 1414,0 4 1,-2-2 0,4 1 0,-3 4-571,-3 4 1,6-1 1562,-2 3 0,-3 3 0,0 0 0</inkml:trace>
  <inkml:trace contextRef="#ctx0" brushRef="#br0">27227 5161 8330,'0'-24'120,"0"2"1,0 0-1,2 0 1,1-4 0,2 1-1,0 0 586,1 1 1,-4 2 0,4-3 0,-1 3 0,-1 1-96,-1 4 1,-3 7 0,-4 5-1,-7 5-414,-7 5 0,-4 11 0,-6 11 0,-2 6 18,-3 3 0,3 7-73,-4 4 1,4 5 0,4-3-1,2 0-10,5 0 0,5 3-281,4-4 1,7 4-1,12-6 1,12-5-69,9-6 0,13-2 271,9-5 1,8-9 0,1-14 0,1-5 292,1-5 0,-6-4-225,0-10 0,-3-10 1,-12-9-1,-5-3 234,-6-1 0,-5-1 426,-7 0-548,-7-6 0,-12 4 1,0-8-1,-3 1 1,-6 2-83,-10 2 1,-7 10 0,-4 5 0,-1 5-483,-2 4 1,-5 5 55,4 10 1,3 2 0,6 7 0,2 0-3971,3 0 3070,1 0 1,11 7 0,3 2-1,5 4 1174,5 1 0,9 0 0,8 1 0</inkml:trace>
  <inkml:trace contextRef="#ctx0" brushRef="#br0">29147 5132 6624,'1'-14'562,"4"0"-670,-3 6 0,4 0 446,-6 3 0,-2 4 646,-2-4 1,-4-1 454,-6 1-370,6 0 1,1 3 239,7-2-699,0 2 1,2-4 15,3 6 1,-2 0-384,6 0 1,1 1 0,4 4-1,0 5 90,0 2 1,4 9-358,-4 2 1,3 4-1,-9 2 1,2 1-101,-1 3 0,-6-1-286,2 5 1,-5 0 0,-5 1 0,-4-5-359,-4-3 0,-2-2 572,-4 1 1,3-7-1,-3-5 1,3-4-98,2-4 0,4-5 405,1 0 0,6-4 0,-2-6 269,3-8 0,2 0-185,0-5 1,5-4-1,1 0 1,2-4 101,3-2 1,4-1-200,4-3 1,-4-3 0,6-5 0,-1 1 162,4 2 1,-2 2-51,2-2 0,-2-1 0,3 6 1,-3 3 501,-1 4 1,-2 1-222,-5 6 0,-6 5 1,-2 6 631,1 2-1071,-6 1 1,4 10 0,-8 1-1,-3 3-33,-2 7 1,-2 0-146,-4 8 0,4-1 0,3 4 0,0 0-245,4 2 1,2-4 31,1 8 0,0 2 1,1-2-1,5 0-427,9 2 0,0-5 300,9 3-50,6-3 1,2-3 0,4-3-1,0-7 1,1-4-848,2-4 1,-4-6 0,-2 2 1360,-3-3 0,-1-2 0,-1 0 0</inkml:trace>
  <inkml:trace contextRef="#ctx0" brushRef="#br0">30611 4791 8330,'14'-14'497,"-4"0"0,-1-1 0,2 1 1,2 1 1447,1 4 0,-4-2 1,-1 6-1321,2 2 0,2 1 0,0 4 1,-4 3-1,-4 4-557,-4 4 1,-2 1-1,-4 2 1,-6 1-711,-6 2 0,-5 5-119,-7-5 0,-1 5 0,-3-4 0,-5 1-223,-3-1 1,3-1 761,0-5 0,2 5 0,-4 0 0,4-1-41,1-3 0,2 0 325,5-1 0,1 0 0,3 0 1,7 0 72,6 1 1,4-1-107,7 0 0,2 0 0,4 1 1,7-1 196,4 0 0,10 5-105,1 0 1,1 1 0,6-2 0,-1 2 260,4 2 1,-1-4-140,1 1 0,-2-2 0,3 1 1,-1 0-21,2 0 1,-10-7-825,-2-2 1,-6-4 0,-1 3 0,-7-2-1565,-1-2 193,-7-3 1972,0-1 0,-6 0 0</inkml:trace>
  <inkml:trace contextRef="#ctx0" brushRef="#br0">30142 5473 8330,'-14'-1'3159,"0"-4"-1033,6 3-1219,-5-4 1,12 8-386,-4 2 1,5 0 0,5 3 0,4 1 214,4 0 1,6 2-581,0 4 1,6 0 0,0 0 0,5 1-94,3-1 1,7 0-353,-2 0 0,-2-1 0,0-2 0,1-2-1500,-1 2 1,-3 2-65,5 1 0,-11 1 0,0-3 1852,-5-2 0,-3 2 0,-5-4 0</inkml:trace>
  <inkml:trace contextRef="#ctx0" brushRef="#br0">31621 5089 8330,'0'-18'502,"0"-1"0,0 1 814,0 2 1,0 7-1,-2 1 1,-3 2-414,-4 3 0,-4 7 0,-1 7 0,0 7-791,0 5 1,-1 11 0,1 3 0,0 5-178,0 0 1,1 1-495,4 0 434,2-1 1,7 1-1,0-2 1,2-3-1,4-3 24,8-1 1,7-8 0,7-1-1,2-6 310,4-7 0,-3-7 56,7 0 1,-6-10 0,1-6-1,-3-6 495,-2-7 0,-4-4-211,0-6 1,-7-2 0,2-7-1,-3 1 380,-2-1 0,-4-1-520,-1-3 1,-6 4 0,2 0 0,-4 8 217,-1 5 0,-6 8-1370,-3 3 0,-6 10 1,-3 4-1,-6 5-1556,-3 5 2299,-14 3 0,-3 19 0,-13 3 0</inkml:trace>
  <inkml:trace contextRef="#ctx0" brushRef="#br0">11289 5516 20041,'-12'-2'-584,"1"-1"0,1-3 1,-1 0-1,0-2 0,0 1-413,1 1 0,7 0 0,-1 1 991,2-4 1,8 1 0,4-2 0,2 1 0,3-1 502,-1 1 0,-5 4 0,1-3 72,1 2 0,2-5-236,1 1 1,-5 2-175,1-1 0,-6 6-106,6-2 1,-5-1 68,4 1 1,-4 0 410,4 5 0,-1 6-552,2 4 0,1 3 0,-5 1 1,2 2-364,3 3 0,-3-2 132,1 7 1,-4-1-1,3 7 1,0 4-268,0 3 0,-5-2 357,2-2 1,-4 2 0,-1-2 0,0-1-287,0-2 1,0-6 250,0-1 1,0-5 0,-1 1-609,-4-4 1110,3-7 0,-5-1 596,2-7 1,3-2-756,-2-3 0,2 2 0,2-6 48,0-2-102,0 4 0,0-5-83,0 2-286,0 4 1,2 0 546,2 6 0,4-5-17,6 0 0,1 0 0,-1 5 1,0 0-263,0 0 0,7 0 221,2 0 0,4 0 0,3 0 1,2 0 330,1 0 0,7 0-317,-2 0 1,3 5-1,3 0 1,3 0 200,5 1 1,-1 0-226,1 4 0,0 2 0,5-4 0,0 2-169,0-1 0,0 1-148,0 4 0,4-5 0,2-1 0,1-1 56,-1-4 1,0 3 129,-1-1 0,-4-1 0,7-4 0,-1 0 52,3 0 0,-1 5-151,-9 0 0,0 0 0,0-4 0,-2 2-38,-3 2 1,-3 0 22,-6-5 0,0 0 1,-1 0-1,-1 0 15,-3 0 1,-5-2 127,-9-2 0,1-3 1,-4-4-1,-1 2 38,1-2 0,-7 0-36,-4 1 1,-6-3 0,4 4 0,-1-4-238,-4-1 1,3 5 5,-1-1 0,0 1 0,-5-5-276,0-1 0,0 1 74,0 0 1,0-2 0,0-1 0,0-4-249,0-1 0,0 3 302,0-5 1,0 2 0,-2-3 0,-1 3-163,-2 1 1,0 2 179,5 5 1,0 0-15,0 0-931,0 0 493,0 6 0,2 8-175,3 9 1,3 1 0,6 2 983,0 4 0,6 1 0,3-2 0</inkml:trace>
  <inkml:trace contextRef="#ctx0" brushRef="#br0">14076 4208 12611,'-9'-14'-848,"-1"1"1,1 2 0,1 2 0,3-2 549,3-2 0,4 0 1,1 2-1,3 2 0,2-1 1,2 1 50,-2-1 0,4 1-6,-2-5 210,2-1 0,-2 3 108,-1 2 0,-5 2 0,0 4 79,-2-6 0,-2 2-139,0-1 0,0 4 0,0-4 154,0-2 1,0-2-76,0-1 0,0 0-1,1-1 1,3 1 65,0 0 1,3 4-65,-3 1 0,0-1 1,3-4-1,0 0 407,-4 0-236,5 0 1,-7-1-1,4 1 56,-3 0 0,-2 4-80,0 1 0,-2 6-71,-3-2 0,-2 5-215,-8 5 0,1 4 0,0 10 0,0 5 50,-1 3 1,-4 8-56,1 2 0,-3 11 0,4 4 0,-2 3-185,1 2 1,-2 0 182,1 0 1,-5 4-1,5 1 1,0-4-45,-1-4 1,2-6 104,-5-10 0,4-1 0,-2-8 0,4-9 206,4-7 104,2-7 1,3-9 0,3-5 143,4-6 1,2-10-361,4 1 0,-2-4 0,7-2 0,1 3 111,1 2 0,3-1-226,-1 6 1,0-5 0,0 5-20,1 2 0,-1 7-19,0 5 1,-5 4 0,1 1-1,-1 3-121,-1 6 0,3 2 56,-6 13 0,6-2 0,-1 4 0,2-4-453,2-2 1,1 4-890,-1-5 1466,13-6 0,3-1 0,12-4 0</inkml:trace>
  <inkml:trace contextRef="#ctx0" brushRef="#br0">1962 9170 7737,'2'-13'1041,"1"2"-161,2 1 0,0 6 0,-4-4 19,4 1 1,-2 3-1,7 4-431,1 0 0,-3 0 0,1 0 0,2 0 0,0 1 0,0 4 50,-1 5 1,-2 2 0,3 2-1,-3 1-283,-2-1 1,3 5 0,-2 1 0,-1 2-142,0 4 1,-1-3-1,-5 4 1,0 3-319,0 0 1,0 5 0,0 0 0,-1 0 61,-4-1 0,2 4 1,-5-5-1,1-1 121,4-2 1,-3-8 0,1-3 0,0-3 503,-1-2 225,5-6 109,-6-2-570,14-12 1,-4-7 0,5-7-1,0-2 1,-1-4 2,4 0 1,2-8 0,1 0-1,2-3-40,3-2 1,-3-2-492,3-2 206,3 7 0,-5-5 1,7 3-1,0-2 0,-1 2 1,0 5-1,-3 3 181,-3 2 0,-1 4 156,-2 0 1,-1 12 0,-2-1 447,-1 5-284,-7 3 0,2 5 0,-10 2 194,-5 3 0,-2-2-206,-3 6-295,1 7 1,5 0-1,-1 5 1,-1-1-1,-1 4 315,-3 3-344,7 1 1,2 0-1,6 1 1,2 1 0,2 1-27,6 3 1,14 4 0,7-5 0,9-2-32,9-1 1,4-1-493,4-1-442,0-6 1,-6-3-1,-5-9 1,-9-5 0,-7-4-4901,-4-1 1645,-15 0 4176,1 0 0,-18-6 0,-2-2 0</inkml:trace>
  <inkml:trace contextRef="#ctx0" brushRef="#br0">711 9184 8551,'7'-22'208,"-6"-5"0,4 5 1,-2-2-1,0 2 1,2 0-1,-2 0 1,0-4 944,2 0 0,-3 3 0,2 4 1,0 4-367,0 0 0,-2 6 1,3 3-1,-4 4-2,-1 8 0,0 13-642,0 10-162,0-1 1,0 13-1,0-3 1,0 3 0,-1 4-1,-3 0 1,0 3-968,1-2 0,1-4 665,2-4 1,0-2-1,0-4 1,0 0-403,0-6 1,6-3 597,4-9 1,-2-6 0,1-4-1,1-5 577,-2-9 0,4-1-154,-2-12 0,-2 0 1,1-2-1,1 3 530,-3 2-725,6 1 0,-5 6 0,6 4 0,0 4-139,1 3 1,-1 2 130,0 0 0,0 5 0,0 1 0,1 1 186,-1-1 0,0 3 61,0-4 0,1 5 0,-1-6 0,0-1 378,0-1 0,-4-4-228,-1-2 0,-4-4 0,3-6 0,0-2 414,0-3 0,-5 1-776,1-5 1,3-1 0,-1-4 0,0-1-978,1 1 1,2 1-597,-4 3 0,4 4 0,-2 6-2778,1-1 3005,1 7 1,5 2-1,-1 8 1,-2 1 1215,-1 2 0,-1 12 0,5-1 0</inkml:trace>
  <inkml:trace contextRef="#ctx0" brushRef="#br0">1451 9255 8551,'12'-6'1292,"-2"-4"1,1 2 727,-6-1-75,-1 6 0,-4-5-146,0 3 0,0 5 1,0 0-199,0 8 1,0 6-1356,0 5 1,0 3 0,0 7 0,0 1-789,0 3 0,2-2 48,3 7 0,-2 0 0,6 3 0,2-1-427,2-2 1,1-7 28,0 2-692,1-3 0,-1-8 1,0-3-1,0-4 1584,0-6 0,7 4 0,1-5 0</inkml:trace>
  <inkml:trace contextRef="#ctx0" brushRef="#br0">3171 9283 8551,'0'-14'2000,"-5"0"1,1 0-1,0-1 3614,3 1-5070,1 6 0,0 4 1,0 8-1,0 7 0,0 5 1,0 5-1,0 2 0,0 6-154,0 2 0,0 4 0,0-3 0,0 1-599,0-1 0,5 2-62,-1-1 1,3 5 0,-4-4 0,1-3-1552,0-1 1,4-1 738,1-1 0,-1-6 1,1-3-1,2-3-2210,2-2 1,8-4 3292,2-1 0,4-6 0,2 4 0</inkml:trace>
  <inkml:trace contextRef="#ctx0" brushRef="#br0">3811 9411 8551,'-10'-4'1448,"2"-3"3681,2-1-3762,1 5 0,7-3-661,3 6 0,3 0 0,7 0 1,3 0 370,1 0 1,6 0-571,-1 0-585,9 0 1,-2 0 0,6 0 0,-1 0 0,0 0-3467,4 0 2888,1 0 0,0-5 1,-3 0-1,-5 1 1,-3-3-1088,-1-2 1,-7 1 0,-5-2 0,-6-2 1742,-6-6 0,-3-4 0,-2-6 0</inkml:trace>
  <inkml:trace contextRef="#ctx0" brushRef="#br0">4223 9099 8551,'-14'-7'-181,"0"-2"0,4 1 876,1-2 1,4 7 2227,-5-2-2398,7 4 0,-5 2 0,5 4 0,-1 6 0,0 7 1612,3 5-1641,1 4 0,0 3 0,0 3 1,0 5-1,0 3-47,0 2 1,1-5 0,3 0 0,2 1-563,2 2 1,0 0-1317,1-3 790,4-3 0,-5-8 0,4-2 0,-1-1 0,-1 0-2258,1-2 0,2-8 2897,1-9 0,6 3 0,2-1 0</inkml:trace>
  <inkml:trace contextRef="#ctx0" brushRef="#br0">4678 9141 8551,'-5'-24'271,"-1"2"0,0 2 2581,-1 2-1223,3 3 0,4 0 1,0 1-403,0 0 0,0 17 1,0 8-1,0 8-739,0 6 1,0 9-583,0 4 0,0-2 1,0 0-1,1 1-850,4-1 0,-2-3 221,7 5 0,-6-6 0,4 1 0,0-5-1338,0-4 0,2-2 1729,4-3 1,-5-10 0,1 1 0,1-7 256,1-3 0,3-8 949,-1-6-589,6 0 1,-2-13 0,4 3 0,0-1 0,-2 1 417,1 5 1,4 5-1,-3 3 1,2 3 20,0 2 0,0 1-611,4 5 1,-4 2-1,-2 2 1,0 4-243,0 0 0,-5 3-295,2-6 0,-8 1 690,-1-1 1,-7-10 8,2 0 1,-4-7 0,-1-7 0,0-5 816,0-3 0,-4-7-596,-1-4 1,-5-3 0,6-2-1,0 2-421,3 3 1,6 2-906,-1 2 1,6 11 0,-4 1 0,2 9-2672,3 8 0,7 4 3501,0 1 0,8 12 0,-4 4 0</inkml:trace>
  <inkml:trace contextRef="#ctx0" brushRef="#br0">5730 9354 8551,'14'-19'737,"1"0"0,0 2 1720,4 1 1,-1 2-1,4 0 1,-2 0 339,-2-1 1,-2 3-2163,-2 2 0,0 4 1,-1 8-1390,-4 2 1,-3 6 173,-6 9 1,0 3-1,0 6 1,-1 2-529,-4 4 1,-3 0-757,-6 4 1419,6-3 1,-5-2 0,6-1 0,-1-4 0,3-3 587,3 1 0,2-6 0,2-2 1295,3-7 0,4-5-1130,10-6 0,5-6 1,7-5-1,4-5-642,1-3 1,1-5-1415,1 5 0,1 0 0,-6 5 1748,-1 0 0,4 0 0,1-1 0</inkml:trace>
  <inkml:trace contextRef="#ctx0" brushRef="#br0">6711 9084 8551,'-9'-27'681,"1"2"0,0 3 0,2 2 0,-1 2 0,4 2 1285,2 2 0,2 5 0,4 1 0,4 3 0,2 7-836,-1 5 0,3 8 1,-6 4-1,3 6-1068,-1 7 1,-1-1 0,2 9-1,-5 2-783,-4 4 0,-1 1-155,0-4 1,0 4 0,0 1 0,-1-2-918,-4-2 1,-2-3 1494,-2-3 0,-4-5 1,4-9-1,-2-5-210,1-3 786,-2-9 1,10-8 0,-3-13 0,4-8 688,1-5 0,8-10-275,6-5 0,2-7 0,7-8 1,3-2 216,1-2 0,1 2-608,0-2 1,1 2-1,-1 4 1,1 1 248,-1 2 0,-6 14 214,-3 5 1,-9 9 105,-6 10-870,-2 6 0,-4 8 0,-1 10 0,-1 4 0,0 5 0,-2 0 0,1 9 0,1-2 0,4 8 0,0 0 0,0-1 0,4 5 0,1-5 0,6 5 0,0-4 0,5 1-512,3 0 0,5-2-994,-5-4 1,4-3 0,-2 0-1,-1-4-1847,1-2 0,-2-5 57,-5-6 3296,0-6 0,0 10 0,1-5 0</inkml:trace>
  <inkml:trace contextRef="#ctx0" brushRef="#br0">7337 9283 8551,'5'-14'661,"-1"0"2854,-1 0-1933,-1-1 1,4 1 0,4 2 0,2 1 324,3 1 1,-1 8-1,0 2 1,0 8-1660,1 5 0,-6 8-541,0 2 1,-1 9 0,2 3 0,-4-1 21,1 1 1,-6 5-180,4-3 0,-4 0 0,-1-1 0,0-1-1180,0-3 0,0-4 1201,0-4 1,5 1-1,1-8 633,2-4 0,2-5-71,4-8 1,5-7-1,0-2 1,0-5-516,1-5 1,3 3-688,5-3 1,-4 2 1068,-1-2 0,1 3 0,5-5 0</inkml:trace>
  <inkml:trace contextRef="#ctx0" brushRef="#br0">7920 9312 8551,'0'-14'785,"0"-1"498,0 1 1,1 5 0,4 1 0,5 1-1,4 4 1,5 2 1002,4 1 1,4-2-1850,2-3 0,1 4 0,3-4 0,3 3 0,2 2 0,2 0 250,4 0 1,-3-1-909,2-4 1,-1 2 0,-5-5 0,-1 0-1557,-3 0 1,-4 4-42,-6-6 0,-7 5 0,-8-4-12,-2-2 0,-3-2 967,-7-1 78,-11 0 1,-2 0-1,-7-1 1,-1 3-1,0 1 651,1 1 0,2 2 0,5-3 0,-2 3 63,1 2 0,2 0 463,2 1 0,5 3 0,-1-2 0,-1 2 1957,-1 2 0,2 0-631,1 0-763,5 0 0,-7 6 0,7 4 0,1 2 1,1 4 70,2 3 0,0 5 1,0 7-1,0 4-226,0 2 1,0 0-879,0 6 0,6-5 0,2 0 0,2 1-1170,-1 2 0,1-4-171,4-4 0,0-3 0,0-3 0,0-2 1419,1-1 0,-1-13 0,0 2 0</inkml:trace>
  <inkml:trace contextRef="#ctx0" brushRef="#br0">8645 9027 8551,'6'-14'3447,"-3"-5"-257,7 0-2341,-7 7-257,3 5 1,-6 20-1,0 6 1,0 8 0,0 4-94,0 3 1,0 5 0,0-1 0,0 1-848,0-1 1,0 2-360,0-7 0,0 5 0,2-5 0,1-3-341,2-5 0,6-6 556,-2-9 0,5-4 0,4-6 0,2-1 224,3-4 0,-5-9 864,6-10 0,5-3 0,4-1 0,-2-1 700,-1 1 1,-1 1-742,-1 3 1,-1 4 0,-2 7-1,-2 4 108,-3 4 1,-1 3-497,-5 2 0,5 7 0,-1 2 0,-4 5 21,-3 5 1,-3-3-434,1 3 1,2-3-866,-6-2 1061,0-6 1,-5-3 0,0-12 0,0-5 106,0-6 0,-2-7-101,-3 1 255,4-9 0,-5-3 1,6-7-1,0 1 1,1-1-895,4 0 1,3 2 0,6 2-1,2 4-1242,3 5 0,-3 5-876,2 10 2800,5 7 0,-1 2 0,6 6 0</inkml:trace>
  <inkml:trace contextRef="#ctx0" brushRef="#br0">9469 9198 8551,'-1'-14'-104,"-2"0"0,-2-1-242,2 1 1384,1 0 0,2 0 1,0 0-1,2-1 0,3 3 1,4 1 1492,4 1 1,2 7-1896,4-2 1,-1-1 0,6 1-1,-1 4 99,-1 4 1,4 0-668,-7 6 0,0 6 1,-7 4-1,-2 0-326,-6 1 0,-2 2-77,-2 7 1,-2-1 0,-2-1-1,-6-2-572,-2-1 0,2-5-453,1 4 1164,5 1 0,-7-2 1,7-3-1,0-3 441,3-2 1,2-1-1,4-4 2724,5-4-2227,2-3 1,1-1 0,-4 4 114,-4 4 1,-10 1-826,-4 4 1,-8-3-1,-4 8 1,-1-3 209,-3-2 1,-2 5-1082,-2 0 1,2 0-1,4-5 1,4 1-4409,3-1 3696,8-6 0,5-2 1551,12-6 0,14-6 0,13-2 0</inkml:trace>
  <inkml:trace contextRef="#ctx0" brushRef="#br0">10081 9312 8551,'-14'-8'139,"-1"0"0,1 3 0,0-3 0,0 0 0,0 2 1,-1 1 2268,1 1 1,0-6 0,1 4-793,4-2 1,2 3-1,9-3 1,3 2-684,4 3 1,4 0 0,3 0-1,3-2-73,4 2 0,4-4-721,2 3-139,-1-1 0,7-2 0,1 0 0,2-3 0,-2 2 0,1 0 0,-3 2-764,1 0 1,3-4-525,-5 5 0,-4-4 1,-9 3-1,-2-1-2675,-6 1 2477,-7 1 0,0 5 1,-12 0-1,-7 0 1486,-8 0 0,-5 7 0,-1 1 0</inkml:trace>
  <inkml:trace contextRef="#ctx0" brushRef="#br0">10152 9298 8551,'-8'-7'-11,"0"6"0,3-4 1451,-4 3-114,3-4 0,-7 3 2107,3-7-1650,-2 1-968,4-5-214,2 6 0,6 0 375,0 3-638,6-3 1,-3-1 0,7 1 0,1 0 36,1 0 1,-2 3 0,-1-3 0,2 2 112,2 3 0,1-3-257,0 1 1,1-5-1,-1 4 1,0 0 384,0-1 0,0-2-404,1 4 0,4-4 0,0 4 0,-2 2 73,-1 1 0,-2 2-178,0 0 1,0 2 0,-1 3 0,-2 6-262,-1 6 1,-7 5 19,1 7 1,-4 5-1,-3 3 1,-5 2-205,-4 4 0,-1-4-76,-11 9 1,1-9 0,-6-2 0,1-1-692,-1 0 0,1-6 788,0-1 0,1-7 0,3-10 0,5-2-526,3-5 707,8-4 1,2-7-1,6-5 1,3-7 191,7-5 0,1-4-60,12-2 1,1-4-1,5-1 1,1-3-21,3-2 0,-2-2 84,7-2 1,0 0 0,5 1 0,-1-3 211,1-2 0,-7 9 114,-2 0 0,-6 7 1,-4 4-1,-7 3 1178,-6 5-876,2 10 0,-13 2 1,0 7-1,-6 2-21,-2 3 0,-7 4-667,1 10 0,0-3 0,-11 11 0,4-2 0,1 5 0,-1 5 0,4 1 0,1 0 0,2 4 0,-1-2 0,1 1 0,2 2 0,2 2 0,4-5 0,6-2 0,0-1-1478,0-3 0,6-4 286,4-4 1,4-5-1,3-10 1,4-2-1314,1-1 1,-5-5 1585,2 4 1,-1-5-1,-1-5 1,2-4-3319,-2-4 4237,-1-7 0,5-2 0,1-7 0</inkml:trace>
  <inkml:trace contextRef="#ctx0" brushRef="#br0">10692 9425 8551,'0'-14'147,"2"0"381,2 0 1,3 4 0,5 1 0,1-1 1055,3 3 1,3-5-677,0 8 0,1-1 0,6 5 1,-4 0 385,-2 0 1,1 0-439,-2 0-418,-10 6 0,10 2 1,-11 6-1,0 1-277,-3-1 1,-10-5 0,-4 1-1,-6 1-222,-4 1 0,4-2-295,-4-1 1,3-4 0,2 3 0,1 0-931,3 0 0,3-5 621,2 2 0,5 1 636,0-1 0,6 4 166,8-4 0,2 5 1,2-4-1,0 2 460,0 3-1,2 3 173,-1 5 1,-1-3 0,-7 4-1,-3 1 1104,-2 3 1,-3-2-1337,-8 1 0,-7-4 0,-9 3 0,-1-1-744,-3-4 0,0-1-74,1-2 1,-1-6 0,6-1 0,1-3-2293,2 1-426,9 0 1,2-7 2998,10-3 0,2-2 0,8-8 0</inkml:trace>
  <inkml:trace contextRef="#ctx0" brushRef="#br0">11190 9539 8551,'0'-14'1098,"0"0"2771,0 0 0,1 1-2197,4 3 1,3-1-1,6 7 1,0 0 47,1 3 0,0 1-1432,4 0 1,-1 0-1,6 0 1,1 0-377,2 0 1,-4 0-642,1 0 0,0 0 0,3 0 1,-4 0-1640,-4 0 1,2-5-3447,-2 0 4457,0-6 0,-10 3 0,-1-6 0,-2 0 1357,-2 0 0,-3-13 0,-1-3 0</inkml:trace>
  <inkml:trace contextRef="#ctx0" brushRef="#br0">11588 9170 8551,'0'-15'431,"0"1"1,0 0 1828,0 0-254,-6 6 0,2 2 0,-3 7-208,0 4 0,-4 11-975,2 12 1,1 2 0,-3 10 0,-4 2 561,-2 4 0,0 3-1056,7-2 1,-1-2-1,5 2 1,0-1-1269,-1 1 0,3-7-3630,4 2 3031,0-9 0,0 1 0,0-11 0,0-4 1538,0-3 0,6-8 0,2-2 0</inkml:trace>
  <inkml:trace contextRef="#ctx0" brushRef="#br0">11801 9084 8551,'14'-28'387,"1"6"1,-1 3 0,0 5 6256,0 4-5673,0 4 0,1 6 1,-3 3-1,-2 5 480,-5 6 0,-4 14-541,-1 1-591,0 9 0,-5-2 0,-1 7 0,-2-1 0,-3 3-951,-2 2 1,-5-6 0,-3 3-1,0-3-1705,1-6 1,-1-5 1023,2-6 0,8-4 1,-3-7 331,1-3 0,7-7 1424,1-13 0,15-1 0,6-13 0,6-2 1007,8-6 0,0 2-159,8-3 1,0 3 0,3 3 0,-3 5 902,-5 8 0,-5 1-1721,-4 8 0,1 1 0,-7 7 1,-6 5-474,-5 6 0,-6 11 0,-1 4 0,-6 1 0,-5 7 0,-5 1 0,-3-1 0,-6-3-463,1-5 1,2-1 0,-2-1 0,1-3-3505,0-5 1,3-5 2095,6-5 1871,-1 4 0,1-11 0,0 4 0</inkml:trace>
  <inkml:trace contextRef="#ctx0" brushRef="#br0">12555 8956 8551,'6'-20'1174,"2"6"1,6-2 0,0 6 868,1 4 1,-6 3-1,-1 8 1,0 6 1029,0 6 0,-5 7-797,2 9-2276,-4-3 0,-2 13 0,-4-2 0,-3 6 0,-1 4 0,-1 2 0,5 3 0,-4 2 0,-2 2 0,-2 2 0,1 2 0,2-7 0,-7 2 0,2-12 0,-2-1-365,-3-2 1,-9 2-2180,-9-3 2242,-3 2 1,-14-8 0,-4 5 0</inkml:trace>
  <inkml:trace contextRef="#ctx0" brushRef="#br0">569 8530 8551,'13'-29'157,"-4"1"1,-2 1 0,-3 2 0,1 3 0,-2 0-1,-1 1 935,-2 1 0,-7 5 1,-4 7-1,-4 2-607,-4 3 0,-5 1 0,3 4 0,-1 3 1,-5 6-1,-3 6 265,-3 7 1,-5 3 0,5 1 0,0 1-253,-2-1 1,5 7-1,-3 3 1,3 4 160,2 6 0,10-3-390,4 8 1,9 5 0,2 10 0,8 6-84,1-34 1,2 1-1,2 1 1,1 0-110,2 0 0,2 1 0,-1 0 0,0 1 1,1 0-1,-1 2 0,0 0 0,0 1-193,0 0 1,1-1-1,-1-3 1,0-1 271,0-3 0,1-2 0,13 30 0,1-6 0,-1-6 379,0-7 0,2-7-313,4-13 1,2-7 0,8-5 0,2-7-223,1-3 0,5-1-816,-4-5 0,-1-1 0,-4-3 0,0 0 816,-1 1 0,-7 6 0,-3 1 0,-6 0 0,-5-3 0</inkml:trace>
  <inkml:trace contextRef="#ctx0" brushRef="#br0">1906 11999 8372,'-15'-19'66,"1"-2"1,0 1 0,0-1 0,1 4 0,2 1 0,3 2 1324,2-1 0,-5 8 0,3 3 0,-2 8-647,1 5 1,6 16 0,-4 9 0,3 8 427,-1 10-1007,-6 7 1,9 12-1,-4 1 1,0 4-1,2-36 1,0 1-52,0 0 0,0 2 0,-2 1 0,-1 2 0,2-1 0,1 1 0,-2 0 0,-1 0-1002,0 0 0,0-1 1,2 0-1,0-1 442,1-3 1,-1-2 0,-3 37 0,-1-13 0,2-10-1265,1-14 1,4-9 136,-2-6 1,0-10 1572,0-9 0,2 1 0,-3-1 0</inkml:trace>
  <inkml:trace contextRef="#ctx0" brushRef="#br0">1877 11800 8518,'14'-57'543,"7"6"543,3 4-382,9 15 1,3 2 0,5 16 0,-1 5 0,-6 2 340,-4 2 0,0 9 1,-11 11-1,-3 12-208,-5 10 1,0 10-509,-6 5 0,-8 5 1,-11 5-1,-8 4-77,-5 3 1,13-31 0,-1 0-366,1 0 0,0 0 1,-2 0-1,-1 0 1,-18 33-1,0-2-265,0-2 1,4-1 147,7-9 1,8-3-1,8-15 1,4-4-329,5-7 1,7-10 335,11-4 1,5-1 0,7-9 0,4 0-215,2-3 1,-1-2-325,2-4 0,-5 3 0,-9-3-589,-5 4 0,-10 2 988,-4 4 0,-11 9 0,-9 10 0,-7 3-143,-5 1 0,4 1 421,-1-1 0,11-6 0,1-3 696,4-3 0,9-8-295,9-3 0,15-15 0,10-5 1,9-8 944,8-7 1,8 0-825,2-8 0,4 1 0,-4-6 0,-1 0 712,3 1 0,-12-1-705,0 0 0,-13 1 0,-9 1 0,-8 1 548,-7 2 1,-12 11-623,-3-1 0,-6 14 1,-10 1-1,-3 4 269,-5 1 0,2 6-474,-2 2 1,1 8 0,-4 11 0,1 6-54,3 7 0,5 4-211,-1 7 0,10 1 1,4 2-1,4 3-1280,1 1 0,0-4 858,0 2 1,6-6 0,5-4 0,6-3-745,7 0 1,3-13 600,1-3 1,6-10 0,0-12 0,3-5-532,2-6 0,-3-15 675,2 1 0,-4-10 0,2 0 1,0-4-999,1-6 1516,-6 4 0,4-11 0,-7 4 0</inkml:trace>
  <inkml:trace contextRef="#ctx0" brushRef="#br0">3327 11615 8404,'-14'-29'0,"6"1"0,4 0 2632,2 5 0,4 4 1,2 10 670,6 4 1,1 16-2763,-2 8 1,-1 10 0,-5 9 0,2 11 379,-2 9 0,-1 7-714,-2 6 1,0 2 0,0 2-1,0 6-523,0-39 0,0 0 0,0 1 0,0 0-500,-1 3 0,2-1 9,2-2 0,0 0 1,-2 4-1,0 0 0,2-4 1,0-1-1,-1-1 1,1 0-1,2 30-1068,-2-9 1,3-10-1,0-14 1,1-7-1197,-1-5 3071,5-12 0,-5-6 0,4-13 0,-4-6 0</inkml:trace>
  <inkml:trace contextRef="#ctx0" brushRef="#br0">3626 12496 8404,'0'-9'2176,"0"-1"-359,0 1-999,0 1 0,2 3 0,1 11 0,1 9 925,0 7 0,2 6-1462,-1 5 1,-1 2 0,-2 5-1,1-2-576,2 1 1,4 2-155,-4 2 0,6-7 0,-1-3 0,2-4-203,2-6 0,5-4 342,0-9 1,7-5 0,-3-13 0,6-10 545,4-9 1,-3-17 94,3-3 0,-4-7 0,-4-3 1,-1-1 871,1-4 1,-5-1-764,-1-3 1,-3 4-1,-3 12 1,-4 7-787,-4 8-655,-3 11 0,-2 12 0,0 12 0,0 11-5417,0 11 6418,0 2 0,0 23 0,0-3 0</inkml:trace>
  <inkml:trace contextRef="#ctx0" brushRef="#br0">4095 12781 10393,'0'-15'1665,"8"1"173,6 0-1452,7 0 1,15-7 0,5-3 0,7-2 0,2-3 0,2 1 0,0-2 557,1-3 0,-14 3-815,-1-4 1,-8 0 0,-8 0 0,-6 3 82,-5 1 1,-8 3-35,2 3 1,-10 5-1,-6 10 1,-5 4 13,-3 4 1,-1 4-334,1 6 0,1 9 0,-4 15 1,2 5 1,2 3 0,7 3 65,2 3 1,6-2-1,0 0 1,4-4-324,4-3 1,12-1 11,2 1 0,8-10 1,8-11-1,9-6-486,11-6 0,7-13 321,4-11 0,-1-4 0,-7-17 1,1-2-676,-4-4 0,-14-6 924,-3 4 1,0-6-1,-2 4 1</inkml:trace>
  <inkml:trace contextRef="#ctx0" brushRef="#br0">2176 8686 8473,'-35'0'59,"7"0"0,-1 0 0,9 0 0,4 0 0,2 0 1158,-1 0-1156,7 7 1,2-7 0,6 0 313,0-8 0,2-11 0,1-5 0,3-4 158,2-6 0,0-4 0,3-9 0,-1-7 176,1-6 0,1-6-601,2-10 1,1 2 0,-8 33 0,0 0 0,0-1 0,0 0 4,0 0 1,0 0 0,1 1 0,0 2-115,11-28 1,-2 6-1,6 9 1,-3 6-280,-3 6 0,4 17 49,-2 9 0,6 9 0,-1 0 1,4 3-92,6 2 1,-3 0 160,7 0 1,6 0-1,10-1 1,6-2-22,6-2 0,5-6 191,5 1 0,-34 4 0,2 0 1,4-1-1,2 0 0,2-1 1,1 0-327,4-2 0,0 1 0,5 1 0,1 0 341,1-1 0,0-1 0,1 2 1,1 0-1,5 1 0,0 0 0,2 0 1,1 0-13,0 0 0,1 0 0,-1 0 1,0 1 5,-3 1 0,0 1 0,5-1 0,2 2 0,0 1 0,1 0 0,1 0 0,0 0-3,-1 0 1,0 1 0,1 0 0,0 2-29,-4 1 0,-1 0 1,3 0-1,1-1 0,-25 2 1,0 0-1,0-1 0,2 1 1,-1 0-1,0-1-12,0 1 1,-1 0 0,2-1 0,1 0-1,1-1 1,-1 1 6,-3 1 1,-1 0 0,1 0 0,1-1 0,1 0 0,0-1 0,2 2 0,0-1 0,0 1 0,1-1 0,0 1 0,0-2-6,1 1 0,0-1 0,0 0 0,-2 0 0,1-1 0,-2 2 6,24 0 0,-1 0 1,-1-1-1,0 0 1,-1 1-1,0 1 1,-1-2-1,0-1 21,-4 0 0,1 0 0,-2 0 0,-1 0 69,-6 0 1,-2 0-1,2 0 1,-2 0-1,-5 0 1,0 0 0,-3 0-1,0 0 18,-1 0 1,0 0 0,-3 0-1,0 0-32,-3 0 0,-1 0 0,-2 1 1,-2 0-1,35 2 0,-10 2 47,-8-2 1,-6 0 11,-12 2 1,-5-4-1,-4 4 1,-5-3 110,-4-2 1,-4 0 241,-5 0 1,-6 0 374,1 0-1057,-7 0 1,5 0 0,-4 1 746,6 4 0,2 8-575,3 6 0,-1 8 0,0 1 0,-1 7-86,-4 1 1,-1 5 172,-3-3 0,-4 3 1,3 2-1,-8-2-10,-5-3 0,-2-2-508,1-3 1,-2-1-1,2 4 1,-1 0-696,2 1 0,-4-4 1165,4 5 0,-10 0 0,-3 4 0</inkml:trace>
  <inkml:trace contextRef="#ctx0" brushRef="#br0">5389 6198 8527,'-24'-36'298,"2"3"0,2 6 0,2 6 0,2 9 0,2 6 343,0 7 1,1 12 0,4 10 0,4 4-703,4 2 0,2-1 0,4 1 0,6-1 0,8 0 0,9 1-156,9-1 0,5-6 1,6-3-1,5-4 220,7-6 1,5-3 124,6-6 1,0-11 0,-1-6 0,-4-8 146,-4-10 1,-7-3-71,-7 0 0,-9-1 1,-15 4-1,-7 2 924,-6 3-798,-4-2 1,-7 19-1,0 6-654,0 14 1,0 14 221,0 12 0,0 10 0,1 11 1,2 4 15,2 4 0,0 10-121,-5-1 1,-7-1 0,-4-7-1,-8-3 124,-9-5 0,-8-4 89,-12-4 0,2-10 1,-4-15-1,1-2-1201,3-2 1194,2 4 0,1-6 0,1 4 0</inkml:trace>
  <inkml:trace contextRef="#ctx0" brushRef="#br0">5844 11771 8557,'-5'-14'109,"0"-2"1,1-1 0,-1-2 0,0 1 0,2 3 0,1 0 0,2 1 0,0 0 1388,0 0 1,0 0 0,0-1-396,0 1 0,0 5 0,0 2-524,0 6 1,-6 10 0,-5 17 0,-5 5-64,-3 7 1,-6 11-300,1 8 1,2 6-1,-1 11 1,11-35-1,0 1-112,0 2 1,2 2-1,2 0 1,2 2-253,2-1 0,3 0 1,0 1-1,0 1 1,2 3-1,1-1 1,3-1-1,1-1-127,5-3 0,2-3 0,2-2 0,3-3-107,25 16 1,4-5 0,2-9-1,0-6-1151,0-7 0,-3-11 414,-8-9 1,-3-5 0,-7-5 0,1-4 1117,-1-4 0,-3-3 0,-6-3 0,-6-3 0</inkml:trace>
  <inkml:trace contextRef="#ctx0" brushRef="#br0">6342 12013 8557,'-7'-22'3477,"6"-5"-2806,-6 11 1,9 2-128,3 9 1,1 15-1,5 7 1,-1 7 904,1 6 0,-4 8-766,3 0-662,-1 3 1,1 6 0,-1 2 0,2 0 0,2 0-843,1-3 1,2-2-1,1-3 1,2-5-212,-1-7 1,-1-9 574,2-10 0,-3-7 0,3-13 0,-5-8 233,-4-8 0,1-10 732,-7-7 1,3-1 0,-4-7-1,3 1 992,2-1 0,-3 6-697,4-3 1,-4 9 0,5 4 0,1 5 222,1 8 0,2 6-863,1 7 0,5 4 0,2 11 0,2 10-202,0 11 0,1 8 42,8 7 0,-3 9 0,2 4 0,-5 5 15,-4 0 1,-5 5-153,1 1 0,-10 4 0,-4 1 0,-5 0-223,-5 0 1,-9-5 6,-10 1 1,-4-7 0,-4 0 0,-1-7-1053,1-5 0,2-12 148,2-7 0,1-7 1,3-10-1931,5-2 3184,10-10 0,3-21 0,6-9 0</inkml:trace>
  <inkml:trace contextRef="#ctx0" brushRef="#br0">7678 11743 8389,'0'-32'400,"0"4"1,0 2 0,0 4 2159,0 3 1,0 11-1712,0 8 1,5 8-1,-1 11 1,1 5-54,2 3 1,-4 8-1,6 4 1,2 7-188,2 6 1,-4 10-460,1 4 1,-1 4-1,6 2 1,-1 4-60,-7-36 0,0 1 0,-2 2 0,-1 2-40,2 0 0,-2 0 0,-2 0 0,-1-1 0,4 34 0,-4-6-392,-1-9 1,-6-11-568,-3-5 0,-4-6 1,-3-6-1,-1-8-2807,-2-5 3715,0-3 0,5 2 0,-1 1 0</inkml:trace>
  <inkml:trace contextRef="#ctx0" brushRef="#br0">8887 12582 8357,'7'-7'-594,"8"1"594,-1-4 0,13-9 0,9 4 0</inkml:trace>
  <inkml:trace contextRef="#ctx0" brushRef="#br0">3882 10037 8467,'-8'0'0,"2"-7"0,6 0 0</inkml:trace>
  <inkml:trace contextRef="#ctx0" brushRef="#br0">1792 10037 8447,'0'-10'-607,"0"1"0,0-2 988,0-2 1,0-1 0,-2 1 0,-1 2 0,-2 2 987,2-2-895,2 4 1,1-5-271,0 2 1,6 6-1,3 5 1,4 10-79,1 7 0,1 12-202,-1-2 0,0 11 1,0 3-1,0 5-77,1 3 0,-6 3-19,1 3 1,-6-3-1,4-3 1,-1 1-135,-4-1 1,-2-10 408,-1-2 1,0-8 0,0-7 320,0-4-136,0-9 1,2-4 0,3-7 187,4-4 1,5-3-305,5-6 0,8-1 1,8 1-1,1 0-98,4 0 1,7-4-54,5 4 0,3-2 0,2 12 0,2 1-76,2 1 0,-1 2 51,7 0 1,-1 5 0,5 1 0,2 2-13,3 3 1,-4-3 39,4 1 1,-2-6 0,2 2-1,5-3 21,-39-2 0,0 0 0,0 0 0,1 0-38,0 0 0,-1 0 0,2-3 1,-1-1-1,1 0 0,1-1 0,1-1 1,1 1 58,2 0 1,0 0-1,-1 0 1,0-1-40,4 4 1,0 0 0,-2-3-1,0 0 1,-1 2 0,0 1 0,0 1-1,0-1 22,1 2 1,1-1 0,0-1 0,1-1-59,-2 1 0,-1-1 1,-1 1-1,-1 0 0,1 1 1,0 2-1,2-1 0,1 0 88,3 0 0,0 0 0,-1-3 0,1 1-134,1 0 1,-1-1 0,1-2 0,-1 1 0,3 0-1,0 1 1,0 0 0,1 0 82,2 0 1,-1 0 0,-4-2 0,-1 0-1001,0 3 1,1-1 987,-1-2 0,1-1 0,-5 5 1,1 1-1,1-3 0,0 1 1,-1 0-1,-1 1 0,0-1 0,0 1 1,0-2-1,-1 1 0,0 0 1,0 1 67,-2 0 0,1 0 0,3 1 0,1 0-109,-3 0 0,1 0 1,2 0-1,-1 0 0,-1 1 1,-1 0-1,1 0 0,0 1 55,0 0 0,-1 1 0,3 2 0,1 1-22,-1-2 1,0 1 0,2 1 0,1-1 0,-3 1 0,0-1 0,0 0 0,1 0 3,-1 0 0,1 1 0,0-2 0,0 0-48,2 1 1,-1-1 0,-3-2 0,-1-1 0,-2 2 0,-1-1 0,1-1 0,0 0 16,1-1 0,0 0 1,0-1-1,0 0 21,-1-1 0,-1-1 0,-1 0 1,0-1-1,-3-3 0,-1-1 1,1 2-1,-1 0 65,1 1 1,0 0-1,-1-1 1,-1 0-11,0 1 0,-1 0 1,39-6-1,-3 0 0,-36 7 1,0 0 31,2 1 0,0 0 0,1-1 0,-1 1-50,1 1 0,0 0 0,2 1 0,0 0 0,0-1 1,1-1-1,1 2 0,0 1-23,1 0 1,0 0 0,0 0 0,0 1-8,0 2 1,-1-1-1,-3-1 1,-1 0-1,-3 2 1,1 0-1,-1-1 1,0 1 39,39 1 0,-36-1 1,-1-1-16,34-2 1,2 0 0,-17 0 0,-2 0 117,-6 0 0,1-1-82,-7-4 0,-7-1 0,-12-5 0,-7 1 282,-5-1 1,-4-2-219,-2-1 1,-2 5 0,-5-1 966,2-1 1,-1-2-1100,-4-1 0,0 5 0,2 1 0,3 0 183,4 0 0,9 3-303,1-4 1,6 1-1,-3-2 1,2 4 48,-1 0 0,-5 0-6,1-4 0,-5-3 1,-5 4-99,-4-4 0,-14-6-68,-6 0 0,-13 0 1,0 5-1,-4 2-761,-3 2 1002,5-3 0,-5 12 0,7-5 0</inkml:trace>
  <inkml:trace contextRef="#ctx0" brushRef="#br0">1849 2602 11348,'-14'-16'-153,"-1"-2"1,3-1-1,2 2 1,5 1 551,4 2 1,1 0 0,0 0 0,1-1 0,6 1-128,7 0 1,2 1 0,7 2 0,3 2 244,1-2-426,1-2 1,5 4 0,2 1 0,0 0-1,-1 2 1,-2-1 0,0 4-36,1 1 1,-9 4-159,-1 3 0,-2 3 1,-7 8-1,-6 2-188,-5 6 1,-5 5 262,-2 4-16,-10-3 1,-13 11-1,-8-2 1,-1 6 0,-2 2 82,1-1 0,-2-7 0,7-2 0,4-1 80,3 0 1,9-6-62,2-1 1,9-7-1,14-8 1,12-1 59,9-4 1,8-3-88,9-6 1,-1 0 0,8 0 0,3-1-159,3-4 0,0-1 0,-8-5 0,-6 3-575,-7 2 0,-6-4-675,-9 5 0,-10 2-759,-9 8 2135,-10 3 0,-15 6 0,-10 0 0</inkml:trace>
  <inkml:trace contextRef="#ctx0" brushRef="#br0">2019 2829 8362,'0'-27'115,"0"2"0,0 3 575,0 1 0,2 2 0,4 5-2,8 0 0,2 0-262,8-1 0,4 1 0,7 0 1,0 1 246,0 4 1,4-2-761,-1 6 1,-2-6 0,1 3 0,-3 0-809,-2 4 0,-2 2 0,-1 2 0,-1 0 895,0 0 0,1-6 0,-1-2 0</inkml:trace>
  <inkml:trace contextRef="#ctx0" brushRef="#br0">3015 2658 8470,'0'-20'301,"4"-1"0,4-1 1,3 6 442,5 5 1,1 4-1,-1-5 1,2 3-616,1-2 0,4 3 0,-2 0 1,-1 2-546,1 3 0,-7 1-24,-4 2 0,-7 3 0,2 5 0,-5 8-2316,-5 4 2756,-9 4 0,-9 11 0,-5 1 0</inkml:trace>
  <inkml:trace contextRef="#ctx0" brushRef="#br0">3057 2815 8470,'-14'20'-390,"0"-4"458,0 3 0,6-3 0,5-3 1,6-4-1,6-6 1642,4-6 0,7 0 36,4-7-1432,3 1 1,1-5-1,2 0 1,4-1-1,3-1-629,5-2-11,-6 8 1,3-9-1,-4 11 1,0-1 325,0-1 0,4 7 0,-3-3 0</inkml:trace>
  <inkml:trace contextRef="#ctx0" brushRef="#br0">3925 2744 8319,'-19'-14'213,"0"1"1,1 3 0,2 6 2067,2 2-1862,6 2 0,4 0 0,8 0 0,6 0 1,4 0-1,3 0 0,4 0 38,1 0 1,3 0 0,7 0 0,1 0-357,-1 0 0,2 0-328,0 0 0,0 0 0,-2 0 0,1 0-1186,-1 0 1,-4 0 462,-4 0 1,1 0 949,-6 0 0,6 0 0,-2 0 0</inkml:trace>
  <inkml:trace contextRef="#ctx0" brushRef="#br0">4536 2331 8496,'0'-28'-5,"-2"1"0,-1 4 160,-2 4 1,1 3 4477,4 2-3928,0 6 0,0 3 0,0 10 303,0 4-887,6 10 0,0 3 1,5 7-1,-1-1 0,1 0-191,2 1 1,2 4 0,3 0 0,1 0-652,-2 2 0,0-5-96,2 3 1,-1-3 0,4-1-1,-2-2-939,-2-4 0,2 3 1756,-1-7 0,0 0 0,-5-5 0</inkml:trace>
  <inkml:trace contextRef="#ctx0" brushRef="#br0">2261 3654 8339,'0'-24'271,"0"0"1,2 1 0,2 0 0,7 4 0,5 2-1,3 0 1,0-2 989,2 1 1,-4 4 0,5 3-1,-1 3-720,-4 2 0,-1 1 1,-2 8-199,0 7-424,-6-1 1,-1 18 0,-9-3 0,-3 4-1,-4 4 1,-5 3 0,-4 1-366,-1 3 0,-1 1 0,2-1 0,-2-1-197,-2 2 1,4-4 521,-1 2 1,3-6 0,4 1 0,2-3 66,6-2 0,4-6 106,4-3 1,11 0-1,10-5 1,8-6 92,10-4 0,1-4-291,8 0 1,5-5 0,5-2-1,-4 1-638,-4 0 1,-7-4-421,-9 6 0,0-1 1204,-10 5 0,-15 0 0,-15 0 0</inkml:trace>
  <inkml:trace contextRef="#ctx0" brushRef="#br0">2176 4066 8207,'-2'-13'264,"-1"2"1,-2 2 289,2-2 1,9 0-1,7 0 1,6 1 667,3-1 1,3 0-631,9 1 1,2-5 0,7 4-1,-1 0-119,1-2 1,0 0-835,-1-1 0,1 5 0,-2 1 0,-3 1-1459,-5 4 0,2 2 1820,-2 1 0,6 6 0,-2 2 0</inkml:trace>
  <inkml:trace contextRef="#ctx0" brushRef="#br0">3327 3924 8271,'-8'-22'0,"4"3"0,4 3 1099,4 2 1,4 1-1,7 2 1,0 1 343,4-1 1,-1 4-1500,5-3 1,1 7 0,5-2 0,-3 4-904,-2 1 0,1 1-384,-6 4 0,-1 3 0,-7 8 1343,-2 3 0,-6 3 0,4 6 0</inkml:trace>
  <inkml:trace contextRef="#ctx0" brushRef="#br0">3427 4194 8271,'-10'0'2538,"1"0"-1912,6 0 0,-2 0-130,10 0 0,9-6 0,10-4 0,3-3 3,1-1 1,0 0-883,1 0 0,4 1 0,0 2 0,-1 3 383,-2 2 0,-2 1 0,1 5 0</inkml:trace>
  <inkml:trace contextRef="#ctx0" brushRef="#br0">4138 4094 8169,'-14'-14'2460,"6"0"-1909,8 6 1,9-3 0,9 6 0,2 0 0,2 1 33,3-1 0,4-1 0,2 3 0,4-2-578,2 2 1,-1-4-773,2 3 638,3-8 1,-5 9-1,5-5 1,-3 2 0,-6 1-1628,-7-1 1,-4 4 1753,-7-2 0,6-4 0,3 0 0</inkml:trace>
  <inkml:trace contextRef="#ctx0" brushRef="#br0">4778 3568 8281,'-8'-27'488,"3"4"1304,3 4 0,2 8-1049,0 1 0,0 9 0,2-1 1,3 8 80,4 7 1,-1 0-629,2 10 1,-1 1 0,5 6 0,0 2-555,1 1 0,-1 0 138,0-5 0,-4 2 1,-1 2-1,1 1-725,-3-1 1,5-2-772,-8-2 1,6-1 1715,-6-3 0,1 3 0,-5-5 0</inkml:trace>
  <inkml:trace contextRef="#ctx0" brushRef="#br0">5204 3540 8264,'-5'-14'1018,"1"-1"64,-1 8 1,5 7-370,0 9-192,0 10 1,0-2 0,0 7-1,0 1 1,0 4 0,1 2-289,4 3 1,3-1 0,6-5 19,1 1-320,-1-7 1,5 3 0,1-6 0,1-2 0,1-2 19,0-6 1,2-3 0,4-6 0,-1-3 68,-3-6 1,-4-4 324,-6-15 0,-6 1 0,-3-10 0,-3 1 205,-2 0 1,-2-1-382,-3 0 0,-3-3 0,-6 7 0,0 3 10,0 5 0,-4 4-632,4 7 1,-3 4-1277,7 1 0,4 7-497,1 2 0,15 2 2224,4 7 0,16 1 0,0 4 0</inkml:trace>
  <inkml:trace contextRef="#ctx0" brushRef="#br0">5730 3398 8258,'-8'-14'99,"8"6"-192,10 3 0,2 10-317,3 4 956,5 4 0,1 1 0,4 0 1,-1 2-1,1 1-61,2 2-594,1 7 1,-1-11-1,-3 6 1,-4-2-1,-1 0-166,0-2 1808,-6-7-520,0-4 0,-12-17 0,2-5 0,-4-4 911,-4-6 0,-1-1-1547,1-1 0,3 0 0,-2 1 0,2 1-224,2 3 0,0 5-814,0-1-1943,0 4 2604,0 7 0,-13 8 0,-2 8 0</inkml:trace>
  <inkml:trace contextRef="#ctx0" brushRef="#br0">2417 4862 8514,'0'-28'103,"0"-1"1,0 1 0,4-1-1,4 1 1,7 1 0,7 2 1130,8 1 1,0 5-1,8-3 1,3 3-809,5 6 1,-6 5 0,1 8 0,-6 4 189,-9 5-682,-3 7 0,-11 19 0,-2 4 0,-9 7 0,-10 8 0,-15 4 0,-11 5-169,-6 2 0,-1 0 0,-1 1 0,0-4 34,1-4 1,-1-1 256,0 0 1,9-8-1,5-6 1,9-9 34,4-4 0,9-9-73,7-7 27,7-6 1,20-8-1,6-2 1,8-2 0,6-6-206,5-2 0,5-4 1,3-3-1,2-3-402,-2 0 0,-6-4-222,-2 7 1,-14 0 0,-5 5-585,-11 0 1,-14 6-363,-8 3 1730,-13 4 0,-21 7 0,-11 2 0</inkml:trace>
  <inkml:trace contextRef="#ctx0" brushRef="#br0">2375 5360 8489,'-29'0'52,"7"-5"1,3 0 0,3 2 443,2 1 0,6 1 546,4-4 0,4 2-38,4-7 1,11 3-608,8-3 0,4-3 1,2 4-1,1-4-146,3-1 0,2 0 224,2 0-1179,11-1 1,-10 1 0,11 2 0,0 1 703,3 1 0,9 1 0,4-6 0</inkml:trace>
  <inkml:trace contextRef="#ctx0" brushRef="#br0">3569 4947 8412,'0'-22'823,"2"2"1,2 7-1,6 2 791,3 1 0,1 6-808,0-6-475,6 7 1,-2-5 0,6 5 0,1-2 0,0 1 0,0-1 0,-2 0-1191,-3 2 1,-1 8-149,-5 4 1,-1 9 0,-4 2-1,-4 2-365,-3 3 1,-10 7 800,-6 1 1,-7 7-1,-7-4 1,-2 2 395,-4 0 0,4-7 413,-3 3 1,5-1-1,2-3 1,4-5 576,2-3 0,2-8 1048,9-4 0,-1-9-382,10-1 0,10-11-1090,14-8 0,3-1 1,1 3-1,2-4-618,3-1 1,-1 5-457,6-2 1,-7 0-1,4 3 1,-2 3 682,0 1 0,1-1 0,-6-1 0</inkml:trace>
  <inkml:trace contextRef="#ctx0" brushRef="#br0">4650 4620 8254,'-15'-22'304,"6"3"1,-1 10 809,-1 4 0,4 7 1,-3 6-1,-1 7-302,-2 6 1,1 7 0,1 7-1,3 1-177,1 4 0,3 1-603,4 2 0,6-1 0,5-1 1,6-1-14,7-2 0,3-13 59,1-1 0,1-9 1,-1-5-1,1-7 103,-1-6 1,-6-7-23,-3-8-89,-3-11 0,-6-4 0,-3-8 0,0-3 0,-4-1-115,-2 1 1,-2-2 0,-2 2 0,-4 3-759,0 0 1,2 13 536,-5 4-1857,1 6 1,-5 11 2122,-1 2 0,-5 16 0,-2 5 0</inkml:trace>
  <inkml:trace contextRef="#ctx0" brushRef="#br0">1891 6141 8512,'0'-22'277,"0"-4"0,2 3 0,3 1 0,4 3 0,5 4 0,5 2 0,3 2 930,1 1 0,3 7 0,-2-2 0,3 4-833,1 1 0,-4 11 0,-2 3 0,-3 4-422,-6 2 4,1 2 1,-11 8 0,5 2-1,-3 3 1,-7-1 0,-7 3 0,-9-1-132,-5 3 0,-4 3 1,-2 0-1,-1-1 75,-3-3 0,8-3 213,-3-7 0,9-1 1,1-3-1,7-5 510,6-3 1,7-4-324,7-2 1,9-4 0,17-6-1,7 0-34,9 0 1,6-6-439,4-4 101,-2-2 1,4-3 0,-8 1-1,-3 0 1,-6 1-1339,-6 4 0,-7 1-970,-9 3 0,-13 8 1595,-16-3 1,-5 10 0,-15-1 0,-3 4-962,-4 1 1745,-7 0 0,2 1 0,-5-1 0</inkml:trace>
  <inkml:trace contextRef="#ctx0" brushRef="#br0">2048 6625 8395,'-21'-6'-241,"1"2"0,-4-5 0,5-1 1178,3 3 0,8-6-110,4 3-322,2 4 0,2-7 0,0 4 0,3-5 1,5-4 1126,6-1-1446,16 0 0,-4 1 1,13-3-1,4 0 1,3 1-1105,-1 3 1,6 1 0,-1 3 917,1 4 0,-2-4 0,-6 5 0</inkml:trace>
  <inkml:trace contextRef="#ctx0" brushRef="#br0">2830 6426 8102,'0'-14'218,"1"-1"0,4 1 1,6 0 979,7 0 1,5-2-1,10-1 1,5-4 433,3-1 0,2 3-1560,0-5 1,1 7 0,0-2-1,-1 5-1203,-7 4 1,-6 4 965,-6 6-402,-4 6 1,-12 8 0,-6 12 0,-10 5 0,-11 6-389,-6-1 1,-8 7 0,-2-4 0,0 4 563,0-2 0,2-8 669,5 0 0,4-3 1,2-1 1334,1-1-1297,9-6 117,5-8 1,15-9 0,6-10-1,9-4 1,5-5 85,5-5 0,4 1 1,7-4-1,2 0-679,1 0 0,0 5-910,-4-2 0,-2 4 0,-3 4 1070,-5 2 0,-3-1 0,-1-4 0</inkml:trace>
  <inkml:trace contextRef="#ctx0" brushRef="#br0">3697 5971 9394,'0'-36'1347,"0"2"0,0 11 560,0 4-1214,6 9-281,2 4 1,0 12 0,-3 5 0,-4 7 0,1 5 1380,3 4-1736,-4 2 1,12 4 0,-4 2 0,6 1-1,2 2 1,4 0 0,1-2 21,3-1 1,2 1-48,1-7 0,1 1 0,-2-11 0,-4-2-616,-4-1 0,-3-4 140,-2-2 1,-6-2 0,-5-5 0,-7 2-1421,-11-2 1,-5-2 1053,-9-1 0,1 0 0,0 0 810,-1 0 0,1 0 0,-1 0 0</inkml:trace>
  <inkml:trace contextRef="#ctx0" brushRef="#br0">3868 6028 8420,'-22'-22'2654,"3"3"0,9 8-1517,5 1 1,5 7-192,5-2 0,6-3 1,11-1-1,10-4 548,7-1 1,9-2-2969,13-3 828,4 3 1,1-2-1,1 6 646,1 3 0,1 6 0,2-3 0</inkml:trace>
  <inkml:trace contextRef="#ctx0" brushRef="#br0">4109 6397 8234,'-6'-14'139,"4"0"889,-2 0-127,2 6 1,2 3-637,0 10 0,0 3 0,0 6 281,0 0 1,-5 0 414,1 1-737,-1-1 0,3 0 1,-1 2-1,-3 1 1,-2 2-1,-3 0 1,-2 0 258,-1 0 0,-6 6-772,-4-1 0,-3 3 0,-3 1 0,-3 2-1271,-5 3 1,3-1 971,2 6 421,3-6 1,1 9-1,1-5 1</inkml:trace>
  <inkml:trace contextRef="#ctx0" brushRef="#br0">23915 9454 8079,'-22'-2'-7,"7"-1"0,12-2 0,13 1 0,5-1 1,6-1 437,3-2 1,-2 3 0,2-4 0,2-4-172,6-4 0,-2-6 0,5-7 0,-2-3 0,2-6 0,1-7 20,3-6 1,-2-10-1,-1-6 1,-1-4-205,-19 34 1,0 0 0,-2-5-1,0-1 1,-2 1 0,-2 1 0,-2-1-1,-2 0-166,-2 2 1,-1 0 0,-2-39 157,-1 9 1,-6-1-1,-4 17 1,-4 11-194,-5 12 0,-3 7 212,-6 11 0,-6-2 1,0 13-1,-3 6-41,-2 10 1,4 9 9,2 11 0,5 14 0,4 12 1,5 6-41,3 7 0,8 7 4,5-34 0,1 0 1,2 4-1,0 0 1,3 3-1,1 0 1,1 1-1,2-1-108,1 1 0,2 0 0,2 0 0,-1 1 217,-1 2 1,-1 2 0,3 1 0,0 0 0,-3 0 0,0-1 0,-2-1 0,0 0-193,-1-2 1,-1 0 0,-3-3 0,-1-1-46,2 1 1,-1 0-49,-4 5 1,-1 0 0,-1-8-1,-2-2 1,-2 3 0,-2 0-1,-2-5 1,-2-2 0,0-2 0,-2-1-1,-1-2 1,-1 0 0,-16 31-1648,-1-7 1,7-13 1193,4-16 0,6-16 1,1-9 34,6-9 1,5-20 475,6-12 1,1-8 0,2-8 0,4-6 8,1-5 1,-4 3 305,6 5 0,-5 6 1,2-2-1,0 6 1296,-4 4 1,3 5-748,-1 9 1,0 3 0,-5 7 766,0 0 1,1 8-1292,4 6 0,-2 1 0,8 7 0,5-2 19,6-2 0,5 2-492,2-1 0,5-1 1,3-5-1,1-2-937,-1-2 0,-5-1 1168,1 1 0,-9-3 0,-4-6 0</inkml:trace>
  <inkml:trace contextRef="#ctx0" brushRef="#br0">24498 10321 8171,'14'-35'56,"0"10"1,0-5 0,0 0 915,1-2-525,-1-1 1,0 0 0,0 0 0,-1 1 0,-4 4 0,-4 4 1791,-3 5-1633,-2 10-626,-7 9 0,-5 12 0,-7 9 0,1 3 0,1 4 0,0 4 0,-2 1-592,1 2 1,4-4-27,5 7 1,-2-6-1,6 1 1,2-3-91,1-2 1,2 6 533,0-1 1,3-2 0,7-5 0,9-4 23,6-2 0,5 4 76,3-5 1,5-2-1,8-6 1,1-3-545,-1-2 0,3-1 463,-1-5 0,-3-6 0,-7-5 0,-5-7 175,-3-5 0,5-4 0,2-1 0</inkml:trace>
  <inkml:trace contextRef="#ctx0" brushRef="#br0">24910 8800 8171,'-13'-36'351,"4"2"1,4 6 0,3 4-1,4 7 1,3 6 382,4 6 0,-2 5 0,-3 6 1,-2 9-1074,-2 7 1,0 11 0,0 5 0,0 3 0,-2 2 0,-2 1-522,-6 3 0,-3-3 0,-1 5 1,-2-1 254,-2-1 1,2 2 604,-3-1 0,3 2 0,2 7 0</inkml:trace>
  <inkml:trace contextRef="#ctx0" brushRef="#br0">25038 10008 8171,'5'-26'208,"-1"0"0,1 4 439,1 2 0,2 1 0,5 4 0,-2 3 1,-2 2-1,3 6-197,0 2 1,7 8 0,0 5 0,-2 7-669,-1 5 1,-3 11 0,-2 4 0,-3 4-970,-2 6 1,-1-4 680,-5 3 1,-2-3 0,-4-3 0,-7-1-61,-4-2 0,-4-7 724,3 3 1,2-11 0,-3-5 0,5-6 77,4-2 1,4-9 652,6-1 0,0-8 0,1-12 0,4-8 209,5-9 0,4-4-1074,5-2 1,-2-1 0,5-3 0,0-5-314,0-4 1,1 6 54,0 3 0,-2 9 0,-9 6 0,-1 7-429,-1 6 745,-7 9 0,3 12 1,-7 12-1,-2 8 383,-2 5 1,0 1-516,5 1 0,0 1 0,2 2 0,3 1-479,4-2 0,4-1-92,1-1 0,2-6 0,3 0 1,4-3-406,4-3 0,2-5-455,-1-3 1365,1-6 0,-3 2 1,0-11-1,-4-7 0,0-6 116,0-3 0,-6-7 0,0-5 0,-5-3-57,0-2 0,-5-7 85,-1-1 0,1-5 0,-1 4 0,-2 4 202,-1 4 1,2 7 576,1 10 1,1 4 0,-1 9 247,5 5 0,2 7-611,2 7 0,7 3 0,3 13 0,1 3 408,-1 4 1,-2 6-484,-3-5 0,-3 6 0,2-1 1,-2 3-93,-2 2 1,-6 0-2555,-3-1 1449,-3 1 1,-2 0 0,-2-2 0,-3-3 827,-4-5 0,-4 3 0,-1 0 0</inkml:trace>
  <inkml:trace contextRef="#ctx0" brushRef="#br0">24085 11501 8171,'-9'-36'83,"-1"3"1,1 3 0,-1 1-1,1 2 1,-1 4 0,3 4 1406,2 3 0,-3 5-1182,-2 6 0,4 13 1,3 17-1,5 8 1,4 10-1,3 9-53,7 8 1,0 3 0,6 5 0,0-3-327,0-2 0,-4 4 0,2-4 0,-1 0-741,0 0 1,0-8 567,-5-7 0,-4-1 0,-2-6 0,-4-9-298,-5-10 0,-12-8 268,-11-4 0,-13 1 1,-8-7-1,-5 0-6,-9-3 1,-1-1 555,-11 0 0,5 0 1,-4 0-1,12 2 213,9 3 0,13 2-350,7 8 0,9 4 0,13 1 0,12 2 71,12 4 1,17 0-115,8 3 0,7-1 0,8-1 1,0-3 101,0-5 0,4-5-299,1-5 0,-2 2 0,-9-6 0,-9-2-484,-7-1 105,-11-8 0,-12-2 0,-13-6 480,-12-1 0,-1-5 0,-7-2 0</inkml:trace>
  <inkml:trace contextRef="#ctx0" brushRef="#br0">24839 12311 8171,'0'-14'151,"6"0"1,5 0 0,7-2 645,5-3 0,10-5 0,5-9 0,5-5 197,4-3-911,-2-8 0,8-1 0,-7-9 0,-5-2 0,-8-6 0,-7-4 0,-7-6 17,-11 34 1,-1 0 0,-2 1-1,-2-1 1,0-2 0,-1 0-1,-1 2 1,-2 1 65,-1 1 1,-1 1 0,-6-37-10,-10 6 0,2 16 0,-6 12 0,1 18 277,0 12 0,-2 7-360,-4 6 1,6 12 0,3 9 0,3 10 46,2 12 1,1 9-83,4 15 1,3 0-1,6 14 1,0-40-1,1 0 1,1 1 1,1 0 0,0 2-1,2 0-42,1 4 0,2-1 0,-1-3 1,0 1-1,0 2 0,0 0 1,0-2-1,1 0-104,-1 0 1,0 0 0,0-1-1,0 1-287,0 2 1,0 1 0,-2-5 0,0 1 0,-1-2 0,0-1 0,2 32-783,-3-10 1,-1-6 517,-2-5 1,-7-11 0,-2-12 0,-4-10-494,-1-8 1,0-5 900,0-6 1,-2-13-1,-2-7 1,-1-9 248,2-4 0,0-5 0,-2 5 0,8-5 0,-3 5 0,2 1 0,5 2 0,-5 0 298,8-3 1,-1 8 0,5-2 0,2 5 868,2 5 1,4-1-647,6-1 1,7 3 0,4-3 0,7 4-212,6 0 0,9 6-740,5 0 1,-1 1 0,-1-3 0,1 3-1263,0 1 1692,-6 3 0,4-9 0,-6-3 0</inkml:trace>
  <inkml:trace contextRef="#ctx0" brushRef="#br0">25706 12070 8171,'-14'-2'122,"0"-1"1,-1-2 549,1 2 1,5 3-306,-1 5 398,1 3 1,1 9 0,2 5 0,1 8 0,-1 5-388,-2 4 1,4 4 0,0 3 0,2 1-952,2-1 0,6-2-73,4-1 0,7-8 0,4-7 0,-1-7-650,1-5 0,4-10 803,-1-6 0,3-3 0,1-12 0,-1-5-181,-3-5 0,1-9 674,-6 1 0,0-9 0,-5 2 0,-1-1 0,-4-5 0,-2 5 78,-7-1 1,0-4-1,0 9 1,0 6 1634,0 4-1369,0 10 356,6 2 0,3 9 1,10 8-1,5 4 1,3 8 27,1 8 0,1 5 0,-1 2 0,-1 1-95,-3 3 1,1-3-664,-6 3 1,0 0-1,-6-3 1,-4-3-469,-4 0 0,-4-7 245,-1-1 1,-6-8-1,-3-3 1,-4-1-488,-1-4 0,0-10 525,-1-7 0,6-2 0,-1-7 0,1-3-7,1 0 1,2-4 316,6-4 1,0 4 0,1-3 0,2 3 362,2 2 0,8 6-153,1 3 85,0 3 0,8 8 0,-4 3 0,2 7 0,1 6 73,-1 6 0,4 10 0,-3-1 0,-1 6-851,1 4 1,-2-3-410,-5 3 0,0-4 1,0-4-1,-1-3-1243,-4-1 1,-1-7 922,-3-5 1117,-3-6 0,10-9 0,-4-10 0</inkml:trace>
  <inkml:trace contextRef="#ctx0" brushRef="#br0">26502 12013 8171,'0'-36'0,"0"2"0,2 4 321,3 2 1,3 6 36,6 3 70,6 9 1,-2 6-1,5 8 1,3 7-1,0 8 1077,3 10-878,-1-1 1,6 12-1,-1-6 1,-2 3-1,-2 4-502,-6 5 0,3-2 0,-9 3 0,-3-4-1229,-3-5 1,-7 3 278,0-3 1,-4-2 824,-4 2 0,-11-6 0,-7 2 0</inkml:trace>
  <inkml:trace contextRef="#ctx0" brushRef="#br0">27810 12141 8171,'0'-21'1191,"-6"7"1645,-3 0-2489,-10 6 1,1 14-1,-7 5 1,-5 7-1,-8 7 1,-9 8-1,-10 8 1,-8 7-1,29-23 1,-1 0-212,-3 2 1,0 0 0,-4 4-1,-1 1 1,-7 3 0,-3 1-1,-3 3 1,-1 0-230,-3 0 0,-2 1 0,18-13 0,-1 2 0,1-2-1339,-1 0 1,-1 0 0,0 0 1404,-2 2 0,-2 2 0,0-1 0,-5 1 0,0 1 0,0 0 0,-2 1 0,-1 2 0,0-1 0,1 1 0,-1 0 1,1 0-1,1-1 0,0 0 0,0 0-57,2 0 0,0 0 1,1-1-1,-1 1 0,1-1 1,0 1-1,2 0 0,0 1 1,1-1-1,1 0 0,1 1 1,1-1 126,1-1 0,1 0 0,1-1 1,-17 12-1,3-1-39,9-5 0,2-1 0,3-1 0,2-1 1,5-1-1,3-1 0,3-3 0,2 0-101,-19 24 1,10-13-797,17-13 1,12-7-762,15-12 1,11-6-660,13-12 2313,7-7 0,3-8 0,9 1 0,4-1 0</inkml:trace>
  <inkml:trace contextRef="#ctx0" brushRef="#br0">25493 13690 8171,'-6'-14'4827,"-4"0"-4076,4 6 0,1 14 0,8 15 0,3 9 220,2 8 0,2 5-530,4 4-447,0 3 0,1 3 1,-1-1-1,2 3 1,1 3-1,3 4 1,1-4-694,0-4 0,-3-5-124,-3-6 0,-7-7 1,-4-4-1,-2-7-94,-2-6 1,-13-10 966,-6-4 0,-6-3 0,-5-4 1,-3-3 233,-5-4 1,-2-2 36,3 1 0,0-1 1,7 7-1,2 0 542,6 3 1,11 2-662,6 4 0,3 3 1,5 6-1,7 2-140,9 3 1,12-3-66,7 3 0,7-3 0,5-4 0,7-1-1038,1-1 0,2-7 378,2 2 1,-2-4 0,5-2 0,-2-6-948,-3-7 0,-8-6 589,-4-9 1,-12-6 1020,-8-2 0,-5-5 0,-9 0 0</inkml:trace>
  <inkml:trace contextRef="#ctx0" brushRef="#br0">26118 14202 8171,'-7'-14'-155,"-6"5"1003,3-1 238,4 7 1,11 3-650,9 9 0,10 9 0,-1 2 0,4 2 463,2 4 1,-1 1-678,1 1 0,-1 0 1,0 1-1,1-1-635,-1 1 1,-6-6 88,-3 1 1,-3-7-1,-3 2-1079,-4-3 1082,-2-8 0,-14-3 0,-2-12 0,-4-7 44,-1-8 0,0-6 198,0-5 0,-1-4 0,3-5 0,2-1 268,5 0 0,4 1 127,1-1 1,1 7 0,3 4 0,2 7 443,2 6 1,1 9-340,6 6 0,-1 4 0,0 6 0,0 8 441,0 8 0,-4 5-571,-1 2 1,-4 4 0,5 0 0,1-3-16,1-5 1,3 0-235,-1-6 1,2 0 0,4-6 0,9-4-682,7-4 0,7-3-245,4-2 1,10-7 0,9-4 0,4-4-4335,1-4 5217,6 0 0,-4-2 0,4-1 0</inkml:trace>
  <inkml:trace contextRef="#ctx0" brushRef="#br0">28535 12098 8130,'-7'0'2945,"0"0"-2678,7 0 0,2 0 0,3 0 1,4 0-388,4 0 0,2 0 0,3 0 0,1 0-766,-2 0 0,4 5 886,-2 0 0,6 12 0,-3-1 0</inkml:trace>
  <inkml:trace contextRef="#ctx0" brushRef="#br0">28564 12510 8402,'-14'0'-49,"-1"0"325,8 0 0,3 0 191,14 0 1,7-4 0,16-1-468,5 2 0,3-5 0,2 0 0</inkml:trace>
  <inkml:trace contextRef="#ctx0" brushRef="#br0">29872 8501 10104,'0'-23'-210,"0"1"1,0-1 0,0 3 0,2-2 0,1 1-1,1 1 1725,0 2-1242,-9-4 0,2 2 1,-8-6-1,-4 3 1,-4-2-1,-1-1 1,-2 1-1,1 3 0,-1 0 2647,0 0-2664,5 4 1,1 2 0,6 9 0,2 2 145,5 6 0,6 7-115,16 11 0,4 3 1,7 8-1,3 4 230,5 3 0,7 5-321,3 0 0,6 9 0,-4 4 1,1 7-149,-4 2 0,-24-28 1,-2 1-86,1 3 1,-1 1 0,-1 3-1,-1 2 1,-1 1 0,-4 0 0,-3 1-1,-3 1 44,-3-2 1,-2 1 0,-2 0 0,-2 0-64,-1-3 0,-1 0 0,-1 2 0,-1 1 1,-5-4-1,-1 0 0,-2-1 0,-1-1-431,-1 0 0,-1-1 1,-24 28 104,2 2 1,-3-6-1,-1-3 1,-1-10 89,0-7 1,1-3 338,-1-5 0,2-2 0,3-8 0,5-3 113,3-5 0,3-10 93,3-4 1,4-3-163,5-2 0,8-2-118,2-3 1,10 2 0,4-6 0,5-2 46,5-2 0,-1-1 293,5-1 0,6-2 0,4 1 0,-2 5 243,-1 3 1,-1 4-446,-1 4 0,-1 6 0,-3 5 0,-4 6-13,1 7 1,-7 6-47,0 8 0,-1 1 0,-8 14 0,-2 2 40,-1 5 1,-2 6-71,0 10 0,-5 1 0,2-36 0,-1 1 0,1-2 0,0 0-31,0 1 0,0 0 0,0 2 0,0 0-32,0 1 0,1 2 1,1-1-1,0 1 1,-1 2-1,-1 1 1,2-2-1,1 0 34,0 1 1,0 1 0,0 0 0,0 0-763,0 0 0,0 1 761,3 6 1,0 0-1,-1-1 1,-1-1-1,3 7 1,0 0-1,0 0 1,0 1 0,-1 3-1,0 0 1,2 2-1,0 2 1,0 1-1,1 2-44,1 0 1,2 1 0,0-2 0,1 0 13,-1-2 0,1 0 0,1-1 0,1 1 1,4 1-1,2-1 0,0-1 0,2-2-164,-1-1 0,3-2 0,1-3 1,1-1 93,-1 0 1,1 0 24,3-1 0,0-1 1,-4-1-1,0-1 1,2-2-1,0-2 1,0-3-1,-1-1 1,-1-3-1,0-1 0,-1-2 1,-1-1-1,-1-3 1,-1 0-393,19 31 1,-12-13 174,-3-12 1,-1-7 0,-3-9 0,-1-2-840,-2-1 0,-2-12-1548,0 3 2687,0-11 0,7 9 0,1-5 0</inkml:trace>
  <inkml:trace contextRef="#ctx0" brushRef="#br0">29971 8103 13989,'-14'-22'-415,"-3"-5"0,3 5 1,4 0-1,4 3 0,1 3 1871,2 2 1,3 0-1337,5 0 1,-2 6-1,6 3 1,1 2-1,-1 0 1,1-2-394,1 2 0,1 1-25,3 2 349,5 0 6,-4 0 0,11-6 0,-5-2 0</inkml:trace>
  <inkml:trace contextRef="#ctx0" brushRef="#br0">30938 8729 17512,'-8'-14'-578,"-4"4"0,4 1 0,-2-1 0,2 1 0,1 1 1305,-1 2-366,4-6 1,-2 9 0,8-3 874,2 4-1150,-2-1 1,6 21 0,-5-4-1,2 3 1,-2 5 632,-1 7-577,-2-1 0,0 13 0,0-3 0,0 3 0,0 2-589,0 0 478,0-1 0,0 6 1,-2 1-1,-1 0 0,-3 0-43,-2-4 1,4-2 0,-2-4 0,1-2-376,1-2 1,-3-2-196,3-5 1,2-6 0,-3-3-1187,4-3 28,1-8 1853,6-2 1,15-6 0,9 0 0</inkml:trace>
  <inkml:trace contextRef="#ctx0" brushRef="#br0">31891 8814 11170,'0'-28'-96,"0"4"0,0 2 0,0 1 1,0 4 713,0 1 1,6 8-1,5 5 1,5 6-352,3 7 0,2 4 0,-4 5 0,2 5 131,-2 3-479,-1 1 1,-2 7 0,-1 3 0,-2 3 0,-3 1 0,-2-1 0,-3-1-208,-1-2 1,-2-5-1,0 3 1,-2-3-131,-2-6 1,0 0 296,-5-8 1,4 0 243,-4-5 0,6-7 35,-2-7 1,3-4 0,2-8 0,0-4-60,0 0 0,0-6-8,0-2 0,0-2 1,0-3-1,0 1-79,0-1 0,0-4 35,0 0 1,0-5 0,0 3 0,0 1 59,0-1 1,0 3 324,0 8 0,-1 2 774,-4 3-958,-3 10 1,0 4-1,3 18 1,4 6 18,1 3 1,0 2-407,0 4 0,1 5 1,4 0-1,5 1-511,2 0 0,7-4-114,0 3 1,2-2 0,-2-3 0,3 0 761,0 1 0,11-7 0,-3-2 0</inkml:trace>
  <inkml:trace contextRef="#ctx0" brushRef="#br0">32460 8629 21930,'-8'-1'-97,"3"-4"525,3 3 0,9-4 0,2 8 0,5 2-182,5 6 1,-1 3-419,5 1 1,-4 5 0,3 0 0,1-2 179,-1-1 0,-5 4-299,2 4 1,-3-2-1,-4 2 1,0 1-136,-3 2 0,-6 1 164,2 1 0,-5 1 0,-3 2 0,-4 1-2,0-2 1,-3-1-54,-4-1 0,0-1 1,-1 1-1,1-1-228,0 0 0,0 1 119,0-1 1,-2-1 0,-2-2 0,-1-1-864,2 1 1514,1 2 1,2-5-1,0-1 1</inkml:trace>
  <inkml:trace contextRef="#ctx0" brushRef="#br0">33142 8743 12028,'14'-22'109,"-4"-2"1,-2 8 1028,-2 4 1,3 9-755,-4 3 0,-6 8 1,-11 11-1,-3 6-138,-4 6 0,0 4 0,5 5 0,-1-2-284,1 1 0,5-3-403,-1 2 0,7-1 0,-2 1 0,5-5-302,5-3 0,8-2 507,6 1 0,11-7 1,0-5-1,3-6 208,2-6 0,-2-10 762,-5-4 1,-6-6-1,-3-2 1,-5-3 770,-4-3 1,-5 0-1027,-10-6 0,-3 1 0,-8 1 0,-1 3-181,-2 5 1,-2 2-597,2-2 1,2 10-1,-5-1 1,1 7-471,4 3 876,1 0 0,-4 13 1,-2 2-1</inkml:trace>
  <inkml:trace contextRef="#ctx0" brushRef="#br0">31180 12823 8445,'-22'0'219,"1"-1"1,5-3 433,-2 0 1,2 10 0,-2 10 0,6 6-1,2 6 1,1 6-53,1 2 0,2 2 0,6 4 0,0 3-904,0 2 1,1-3-1,4 2 1,4-6-320,4-7 0,8-5 0,2-4 0,4-7 110,2-6 1,-6-6-45,1-10 673,0-9 1,-2-3-1,-5-9 1,-6-2-1,-6-4 2927,-4 1-2589,-1-5 0,-7 1 0,-6-5 0,-6 4 0,-3 1 50,-3 4 1,-2 2 0,-2 5 0,2 6-645,4 2 0,-3 8-598,8 3 1,-1 5 0,6 6 0,3 7 736,6 4 0,15 9 0,5-4 0</inkml:trace>
  <inkml:trace contextRef="#ctx0" brushRef="#br0">32730 12482 8364,'9'-13'592,"-1"2"971,-2 2 0,-1 7-1276,-5 2 0,0 2 1,0 7-1,0 2 73,0 2-386,0 1 1,-5 0 0,-1-1 0,0-2-1,-1-1-884,4 1 524,-5 1 1,5-4-511,-6-3 120,6-3 0,-5-2-879,3 0 436,3 0 1219,-4 0 0,0 0 0,-2 0 0</inkml:trace>
  <inkml:trace contextRef="#ctx0" brushRef="#br0">32701 12567 8527,'0'-8'2715,"0"-4"-2600,0 10-274,-6-10-152,4 10 76,-4-4 0,4 6-95,-2 0 647,2 0-124,-4 0 1,6 6-1,0 3 1,0 4 327,0 1 1,0 5-1,0 2 1,0 1 75,0 3 0,-5 2-460,0 1 0,-1 7 0,1 3 1,-4 3 100,-4 2 1,-6 1-527,0 3 1,-4-4 0,2 1-1,-1-6-366,-3-3 1,4-7 224,2-4 1,8-13 168,2-1-1,7-9 255,2-5 0,2-9 0,7-8 0,2-1-39,2-3 0,1-2 50,0-1 0,2-1 0,1 1 0,2-1 8,-1 1 1,-2-5 24,-2 0 0,0-1 0,0 6 1,-1 0 200,-4-1 0,2 2 244,-6 4 1,1 4 0,-2 8 689,0 1-777,1 7 1,-10-2-1,1 10 1,-1 4 241,-2 4 1,6 1-537,-4 0 0,-1 5 1,1 2-1,2 1 100,1 3 1,2 2-319,0 2 0,0-1 0,0 1 0,0-1-995,0 0 0,2 6 161,3-1 0,-2 0 1,6-5-1,2-1-740,2-3 1,3-4 1027,3-5 1,-2-7 0,7-4 661,1-2 0,2-8 0,1-2 0</inkml:trace>
  <inkml:trace contextRef="#ctx0" brushRef="#br0">33256 12567 8364,'6'-20'-328,"-3"4"0,7-3 1512,1 3 1,1 4 428,3 2-1395,-7 4 1,-2 12 0,-6 4 0,-2 2 254,-2 2 0,0 1-288,-5-1 1,-1 2-1,-4 1 1,0 2 168,0-2 0,-5 4-329,0-2 0,-5 5 1,5-4-1,0 1-172,-1-1 0,4 5 123,-3-1 1,3-2 0,2 0-1,1 0-542,4 1 0,2-4 290,7 4 1,2-5-1,3 1 1,4-4-348,4 0 0,7-1 388,4 0 1,3 0 0,0 0 0,-2-1-142,-1-3 1,-7 2 110,2-2 1,-3 2-1,-3 3-979,-4-1 1244,-3 0 0,-6 0 0,0 0 0</inkml:trace>
  <inkml:trace contextRef="#ctx0" brushRef="#br0">33042 13221 8364,'-7'-14'3486,"0"8"-3152,7 6 0,7 1 0,2 10 0,2 4 0,0 2 0,-1 2-246,1 1 0,0-2 0,0 4 1,-3-2-603,-2-2 1,4 2-1,-4 1 1,0-1-1872,0 1 2385,6-2 0,2 1 0,8 3 0</inkml:trace>
  <inkml:trace contextRef="#ctx0" brushRef="#br0">33554 12766 8364,'0'-14'668,"-6"6"1,3 2 658,-7 6 1,6 6-194,-6 4-1042,1 9 1,-1 3 0,2 6 0,2 1 0,3 1 0,1 1 0,2 4-417,0 1 1,0-4 53,0 1 0,7-8 0,2-3 0,4-3-358,1-6 0,5-5 672,0-8 0,4-2 1,-2-2-1,0-6 643,-1-2 0,-1-9 3,-5-3 1,-6 2 0,-3-1 0,-4-3 221,-1-1 0,-7 5-895,-8 3 1,-5 4 0,-10 2-1,-2 3-310,-1 6 293,0 2 0,-2 2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13379 6753 23561,'7'-8'-2538,"-4"-5"0,5 4 2473,-2-4 0,4-1 0,-6 0 0,-1 0 1,1-1-1,-1 1 346,1 0 1,1 4-1,-5 1 1,0-2-1013,0-2 712,0 5 0,0-4 0,0 2 0,0-2 0,0-3-81,0 1 0,-6 0 0,-4 1 0,-4 4 107,-5 4 1,-4-1-377,-11 1 452,-2 0 1,-7 5-1,-1 0 1,-3 0-1,-5 2 1,-4 3-1,-2 4 115,-4 4 0,9 2 57,-4 4 0,3 4 0,-3 3 0,2 0 323,3-3 1,7 6 347,8 4-712,5 6 0,-1-2 1,9 5-1,5 3 1,3 2-1,4 5 0,1 7-6,1 7 0,7-1-332,-2 6 1,4 5-1,1-5 1,0 3-621,0 3 1,6-4-2679,3 3 3080,4-3 1,3-7-1,3-1 1,5-4-1,2-5 1,3-8-1,1-3-455,3-3 0,10-1-154,9-3 1163,-3-3 1,8-13-1,-2-3 1,8-5-1,3-4 1241,2-5-993,-1-4 1,-6-9-1,3-6 1,0-8 0,1-5 457,-5-1 1,2-7 0,-10-3-1,3-3 101,2-2 0,-2-4-544,-3 0 1,-4-1-1,-10 5 1,-5 1 181,-3-1 0,-3-6-503,-3-3-257,-4-3 0,-12-2 0,-3 0 0,-5-3 0,-5-5-1537,-5-6 1462,-8-3 0,-5-3 0,10 36 0,-2 1 0,0-2 0,0 0 0,-1 0 0,-1 1 0,-2 1 0,0 2 1,-22-28-541,-2 12 1,0 10 361,1 6 1,1 5-1,3 9 1,5 5-930,3 3 1,8 8-1699,3 4 924,3-4 1,16 11 2161,9-3 0,17 9 0,10-1 0</inkml:trace>
  <inkml:trace contextRef="#ctx0" brushRef="#br0">13578 6852 22721,'-26'-6'-597,"2"-2"0,3 0 0,4 2 0,1 1 305,3 0 0,7 1 772,-3 4 1,6-2-81,-2-3-107,3 4 0,4-6 0,3 6 0,4-2 0,5-4 0,5 1 229,5 0 1,3-5 0,3 3 0,5-2 34,7 1 0,9-1-480,10-4 1,4-5 0,9-1 0,-33 9 0,0 0 123,6-2 0,1 0 0,4 0 0,1-1-173,3 0 1,1 0 0,5-2 0,1-1 0,1 0 0,2-1 0,2 0 0,1 0 261,5-2 1,1 0 0,-6 0 0,1 1-1322,3 0 1,0 0 1113,1-2 1,-1 1 0,0 2 0,0 1 0,3-3 0,1 1-1,0-1 1,1 2 0,-1-1 0,1 0-84,-3 0 0,0 1 0,0 0 1,1 0-1,-1 2 0,0 0 0,1-1 1,0 0-335,0-2 0,0 1 0,-6 4 0,0 0 254,2-3 1,-2 1 0,-3 5 0,-1 0 0,0-3 0,-1-1 0,-1 2 0,0 1-149,1 1 1,-2 0 0,-6-2-1,0 1 187,2 2 0,0 1 0,-5-1 0,-2 2 0,1 2 0,-1 1 0,-2 0 0,1 1-1,-1-2 1,-1 1-1,-5-1 1,-3 1 30,35-5 0,-11-3 0,-14 6 0,-10-3 2236,-11 1-2221,-8 5 1,-14-8-1,-5 2 1,-6-1 198,-7 2 1,-9-4-534,-4 4 0,-11-2 0,-5 0 0,-5 3 435,-4 1 1,3 1-394,7 1 33,-3 4 1,11-10 0,-2 6-1,7 0 585,6-1-602,9-2 1,5-2-1,12 3 1,7 0 611,8 4 1,7 2 0,2 1 0,4 1 777,1 4 1,-4 3-789,1 6-107,-9 0 0,-4 0 1,-7 2-1,-4 2 0,-7 1 93,-10-2 1,-9 3 0,-17-1 0,-3 0-267,-5 2 1,0-5-436,-1 3 763,7-4 0,1 1-529,7 3 0,6 3 0,1 7 0</inkml:trace>
  <inkml:trace contextRef="#ctx0" brushRef="#br0">22934 3682 13046,'28'-35'-491,"2"1"87,3-4 0,4-3 325,5 3 232,1-3 1,1-8 0,0-4 0,1-3 0,-6-6 0,-3-4 0,-4-4 0,-2-2 0,-16 34 0,0 0 0,1-3 0,-1 0 0,0-2 0,-1 0 0,-1 0 0,-2 1 0,4-37 622,-8 5 0,-4 14 0,-2 4 0,-3 7-491,-7 8 0,-5 5 1,-14 9-190,1 4 0,-1 2 1,-1 7-502,-3 0 432,3 6 1,-9 4 0,5 14 0,3 10 0,2 11-1,6 8 1,4 7 54,3 6 1,2 14 0,-1 9 0,9-35-1,0 2 153,1 3 1,0 1 0,1 3 0,0 0-268,2 3 0,0 0 0,1 0 0,0 1 0,-1 3 0,-1 1 0,2 3 0,1 1-61,0 1 1,0 0 0,0 2 0,0 0-118,0 0 1,0 0 0,-1-3 0,0-2 0,0-1 0,-1 0 1,0-2 1,-1-2 0,-1-8 0,-1-2 0,2-1 0,0-2 0,-5 28 0,-3-10-855,-2-5 1,-6-10 398,0-2 1,-6-5 0,1-10 0,-3-5-409,-1-8 0,-1-1 517,1-9 0,1-5 0,2-12 459,1-9 0,5-3 1,-1-12 397,4 3 1,0-4 0,11 5 0,2 3 176,2 4 0,2 1 289,4 6 0,3 2 1,8 6-1,2 3 783,6 1 0,3-2-1196,1 4 0,2-4 0,2 2 0,4-1-200,5-3 0,-6-1 46,8-2 1,-4-2-1,4-2 1,1-2-84,4-2 1,-9 4-891,4-1 0,-5 4 0,1 0-1293,-1 1 0,-6 6 0,1 4 2064,-3 2 0,-8 2 0,-1 0 0</inkml:trace>
  <inkml:trace contextRef="#ctx0" brushRef="#br0">23716 3867 8311,'0'-14'378,"0"-1"0,0 1 518,0 0 1,0 0 77,0 0 1,0 4 0,0 1 1136,0-2-1388,0 4-544,0 1 0,-7 6 0,-2 1 0,-4 4 0,-1 5 544,0 2 0,1 3 0,4 0-552,4 4 0,3 3 0,2 7 0,3-1 1,7 2-813,9 3 1,8-3-129,6 4 1,-1-3-1,7-1-63,5-1 0,-3 2 1,4-7-2260,-6 3 2318,-7-5 1,2 3 0,-8-6 0,-6-1 772,-6-3 0,-9 6 0,2 1 0</inkml:trace>
  <inkml:trace contextRef="#ctx0" brushRef="#br0">24043 4009 8264,'0'-14'159,"0"0"1,0-1 0,0 0 0,0-3 0,1-1 190,4 2 0,-2-4 0,7 2 0,1 2 0,1 0 1,3 1 27,-1 2 0,0-4 0,0 10 0,2 0 0,1 4-121,2 2 1,0 4 0,-5 4-171,1 8 0,-6 7 0,-1 9 0,-2 3-11,-2 5 0,-3 8 0,-1 1-185,0-1 0,-5 0 0,-1-2-140,-2-1 0,-1 1 1,-6-11-1,3-1-108,2-2 0,-2-8 1,2-5 555,-2-6 1,4-12 0,3-12-64,3-4 0,2-13 0,0 0 17,0-5 0,5-3 0,1-5 166,2 1 0,0 5 0,3 4-151,-1 3 0,-1 3 1,5 3-297,1 6 1,0 8-948,4 5 0,-6 12 0,4 7 363,1 8 0,-1 5 0,-1 0-745,3-4 1457,-3 4 0,11-5 0,-5 7 0</inkml:trace>
  <inkml:trace contextRef="#ctx0" brushRef="#br0">24554 3838 8264,'0'-22'0,"0"3"678,0 4 0,7 2 0,4 3 0,6 6-389,7 2 0,3 8 0,3 6-48,3 5 97,-3-1 0,5 11 1,-8-4-1,-4 6 0,-4 2 529,-3 2 1,-3 5-1,-4-4-703,-4-3 1,-5 4-1,-6-2-1117,-9-1-98,-5-2 0,-9-4 0,-1 0 0,-1-4 1051,-2-2 0,-1-1 0,6-4 0</inkml:trace>
  <inkml:trace contextRef="#ctx0" brushRef="#br0">25464 2488 8164,'-1'-36'263,"-2"1"1,-2 3 0,2 2-1,1 5 1,2 3 0,0 3 1227,0-2 1,0 6-1,0-4-306,0 3 0,2 8 0,3 5-804,4 6 0,4 5 0,2 8 0,3 3-112,1 4 1,6 10 0,-1 7 0,3 6 18,1 6 0,-4 16 1,-2 8-212,-12-36 0,0 2-1,0 4 1,-1 1 0,-2 2 0,-1 1-262,-1 3 0,-1 2 0,0 5 0,-3 1 0,-2 1 0,-3 0 106,1-2 0,-3 0 0,-5-4 0,-3-2 0,-2-2 0,-1-1 0,-3-2 0,0-2-126,-1-1 1,-1-2 0,1-6 0,0-3 56,-22 27 0,0-12 0,1-12 66,-1-5 0,4-4 1,5-6 993,11-4-579,5-9 0,10-5-449,4-10 1,4-2-1,4-4 1,8 2-955,5-2 0,5 5 627,6 1 357,1 3 1,-1 4 0,1 4 0,-1 8 0,1 10 203,-1 8 0,-4 10 0,-2 12 0,-2 6 975,-2 6 1,-9 9-840,-4 0 0,-4-33 0,0 0 1,-2 0-1,0 0 0,-1 3 0,-1 0 9,-1 2 1,-1-1-1,-1-4 1,1 0-101,0 1 0,0-1 1,-7 36-1,4 1 1,4-39-1,0 0 138,1 2 1,1 0-1,2 29-108,5 5 0,9-7 1,11 1-1,7-2 115,6-2 1,4-6-425,6 2 1,-2-4 0,7-1 0,3-3-785,-1-7 0,3-1 4,-10-13 0,4 5 0,-5-7 0,-1-2-1066,-2-4 1,-1-9 0,0 0 1961,-1-5 0,4-3 0,0 1 0,-3-4 0,-2-3 0,-3-2 0</inkml:trace>
  <inkml:trace contextRef="#ctx0" brushRef="#br0">26687 2644 8420,'0'-27'143,"0"2"0,0 3 0,0 0 1,0 1-1,0 1 0,2 2 797,2 3 0,0 0 0,5 3 0,2 2 0,2 6-122,1 2 1,0 4 0,0 4-1,-1 8-342,-3 8 1,1 7 0,-5 5 0,0 7-334,1 5 1,-3 6-236,-4-4 0,-6 6 1,-2-4-1,-1 2-383,-1 0 1,1-1 122,-6 1 0,-4-3 0,1-8 1,0-3-284,2-5 0,7-9 135,-1-5 458,7-10 1,-3-4 0,6-11 0,0-9 170,0-7 0,6-11 1,4-5-1,2-3 152,3-1 0,0-3-143,4-2 0,-1-2 1,4-5-1,0 2 81,0-2 0,0-1-29,2-2 0,-4 8 0,-5 5 1,-1 6 438,0 3 0,-6 9 36,-3 7 1,-4 8 482,-1 1-1050,0 7 0,0 8 0,2 9-386,3 2 0,-2 4-30,6-1 232,1 13 1,6-9-1,1 12 1,3 0-1,1 1-274,0 1 1,2 4-1,-2-5 1,1 3-1389,3 4 0,0-8 804,-1 8 0,8-10 0,-2 0 944,4-3 0,4-2 0,5 1 0</inkml:trace>
  <inkml:trace contextRef="#ctx0" brushRef="#br0">29175 2403 8420,'-14'0'-211,"0"0"0,0 0 0,-1 0 44,1 0 1,0 0-1,0 0 1,0 0 1074,-1 0 0,6 0 60,-1 0 1,7-2 0,-2-3 0,4-4 446,1-4 1,6-1-1011,4 0 1,2-1 0,3 0 0,0-3 211,4-1 0,-1 0-324,5 5 0,-5 2 0,1 1 1,-2 3-4,2 1 1,-3 3-742,3 4 204,-3 6 1,-2 8 0,0 11 0,0 5-1,-1 5-296,-4 1 0,2 2 1,-6 5-1,-2 0-227,-1-1 1,-2 1 325,0 0 1,-2-7 0,-2-3 0,-6-4-6,-3-6 1,4-2 770,-1-7 1,6-6 1276,-6-3-1415,7-10 0,-3-8 0,6-7 1,0-2 210,0-4 0,6-5-320,4-2 0,2-7 1,2 2-1,1-3 70,-1-2 1,0 1 463,0-1-467,1 7 1,-6 6 0,-1 8 0,0 3 0,-2 5 567,0 2 1,-1 11-437,-5 1 1,0 11-576,0 8 0,5 6 1,1-1-1,2 3-123,3 1 0,2 1-356,1-1 0,5 0 0,0 1 0,0-1-607,1 1 0,1-2 713,3-4 1,3 3 0,-5-7-1,1-2 674,1-1 0,0-8 0,4-2 0</inkml:trace>
  <inkml:trace contextRef="#ctx0" brushRef="#br0">29829 2033 8420,'-1'-14'2641,"-4"0"-1953,3 6 0,-4 3-408,6 10 0,6 1 190,4 3-317,9 4 0,-2-5 0,7 8 0,1 1 0,4 2 650,4-2-885,3 6 1,8-6 0,2 7 0,3 1 0,0 3-26,0 6 1,-2-3 0,-5 7-1,-5 0-150,-3-2 1,-11-1 130,-4-7 1,-9 1 0,-6-2-1,-5-2 568,-9-1 1,-5-5-215,-14 4 1,-6 1 0,-4 4 0,-5 2 65,-4 4 1,-1-4-372,2 3 1,3-3 0,-4-2 0,6 1-735,4-1 0,5-1 236,9-3 0,3-1 1,9-7-1,2-3-1413,5-1 0,10-5 1988,5-2 0,2 2 0,3 1 0</inkml:trace>
  <inkml:trace contextRef="#ctx0" brushRef="#br0">30796 2303 8420,'0'-14'329,"0"4"1,0 1 0,-2-1 379,-2 3 0,-3 2 0,-4 11 0,0 7-279,-4 4 0,0 13 0,-5 0 0,1 3-205,0 2 1,1 5-829,9-3 491,3 5 1,6 5-1,0 0 1,1-1 0,6-3-1,5-4 1,9-2-633,6-3 1,-2-8 813,8-12 1,2-6 0,0-8 0,-1-2 508,1-3 0,-2-4 224,-4-10 0,-7-5 0,-3-7 0,-3-4 732,-2-1 1,-6-1-514,-4-1-707,-2-3 1,-2 11-1,0-4 1,-2 0-1,-2 3-283,-6 4 1,-2 5 0,-3 8 0,1-1-1234,0 1 1,0 6-1099,-1 4 1,1 4 2298,0 4 0,-7 4 0,-1 6 0</inkml:trace>
  <inkml:trace contextRef="#ctx0" brushRef="#br0">26829 5189 8420,'0'-19'-45,"0"-1"0,0-1 1,0-1-1,2 1 1,1 1-1,2 1 540,-2-2 0,-1 5 0,-2-2 0,0 2 0,0 2 0,0-1 772,0 1 1,0 0 37,0 0-1137,0-1 1,-2 14-1,-1 6 1,-2 7 169,2 7 0,1 5-250,2 9 1,-1 5-1,-2 9 1,-2 5-105,2 4 1,-4 5-237,3 1 0,-7 1 0,1-1 0,-4 4-469,-5 4 1,-2-6 394,-2-2 0,-6-10 1,2-6-1,-4-7-290,-1-5 0,2-17 456,2-8 1,4-5-1,2-6 1,1-4 9,4-9 1,1-5 251,2-8 0,0-2 0,0-4 0,-1-4 350,1-3 1,5-3-232,-1-3 0,7 1 1,-2-6-1,5-3 171,5-6 1,-2 5-224,7-1 0,4 8 1,5 11-1,0 5 229,1 3 0,-2 8-65,5 3 0,-4 9 0,3 4 0,1 1 687,-1 0 1,-5 1-517,2 4 1,3 6-1,2 3 1,3 6 583,1 4 1,5 1-830,0 4 1,5 7 0,-4-1 0,-1 5-46,2 5 1,-1-4-257,4 2 0,-3-7 0,-7 3 0,1-3-56,-1 2 1,-6-7-91,-3 2 1,-8-9 0,-3 0 0,-1-3-1149,-4-2 0,3-4-752,-1-1 1,0-4-54,-5 4 0,1-6-1110,4 2 3251,-4-3 0,18 4 0,-3 2 0</inkml:trace>
  <inkml:trace contextRef="#ctx0" brushRef="#br0">27540 5374 8420,'0'-10'172,"-1"2"1,-3 1 1376,0-1 1,-1 3-954,5-5 1,0 9-1,2 1-365,2 8 0,4 4 1,6 3-1,1-1-238,-1 0 1,0 5 0,0 0 0,1 0-491,-1 1 1,2-4-35,2 3 0,-2-1 1,3-1-1,-3 2-650,-2-2 0,0-1 602,1-2 1,-1-1 0,-1-2 0,-2-3 578,-2-2 0,-6-1 0,4-5 0</inkml:trace>
  <inkml:trace contextRef="#ctx0" brushRef="#br0">27853 5345 8420,'0'-28'25,"0"4"0,0 2 0,0 2 288,0 2 0,0 7 479,0 2 0,-2 6-427,-2-2 0,1 5-195,-7 5 0,5 4 1,-4 8-1,-2 4 101,-2 1 0,-3 2-270,-3 4 1,2 2-1,-5 2 1,1 1-312,4-1 0,-4-4 6,2-4 0,1 4 1,3-3-1,1 4-270,0-2 1,1-4 128,4 1 1,-2 3-1,6-5 1,2 0-908,1-3 1352,2 3 0,7-6 0,0 5 0</inkml:trace>
  <inkml:trace contextRef="#ctx0" brushRef="#br0">28123 5516 8420,'0'-14'295,"0"4"1,0 1-1,0-2 1,0-2 0,0-1-1,2 0 351,2-1 1,4 3-1,8 1 1,2 3-1,0 2-373,0 2 0,-2 3 0,-2 2 1,0 4-210,0 5 1,-1 2 0,-2 4 0,-3 3-350,-2 5 0,-1 4 0,-5 4 0,0 1-243,0-2 0,-5 4 249,0-2 1,-6 1 0,4-6 0,-3 0-289,1 1 0,-1-7 444,-4-3 1,4-5 0,1-4 558,-2-6 1,5-4-240,1-4 1,3-6 0,2-7 0,2-5 301,3-5 0,-2 2-376,6-9 0,1-2 1,4-2-1,2-3-215,3-2 1,-2 1 45,7-1 0,-7 5 0,4 2 0,-2 0 206,0-1 0,-2 7 347,-8 2 0,2 6 271,-6 7-674,0 8 1,-5 2 0,0 11 0,0 7-118,0 4 0,0 4 74,0-2 1,0 3-1,0 6 1,0 1-48,0-1 1,5 0-58,-1 1 0,7-1 1,-1 1-1,3-1-327,1 1 0,0-1-1033,0 0 908,7-5 1,-4 2 0,7-6 0,0-2 0,-1-1 494,1-2 0,6-6 0,6-2 0</inkml:trace>
  <inkml:trace contextRef="#ctx0" brushRef="#br0">30071 5089 8420,'6'-22'121,"2"-3"0,6 6 0,1 2 0,-1 3 0,0 2 892,0 3 0,-4 1 288,-1-1-677,-6 2-538,4 14 0,-14 5 0,-4 9 0,-6-1 0,-7 2 0,-3 1 0,-3 2-338,-3 2 0,0 6 0,-6 0 0,-3-1-464,3-2 1,4-2 495,-3 1 1,0-1 0,-3-1 0,3-4 65,5-4 1,8 2 172,1-2 1,12-5-1,-1-4 458,5 1 1,3-3-246,5 1 0,8-4 1,5 4-1,6 1 135,3-2 1,3 4-355,8-2 0,-1 4 0,6 3 0,0 2-103,-2-1 0,5-3 112,-3 0-77,3-1 1,0 5-1,-1 0 1,-4-2-1,-1-3 35,-4-4-175,-7 3 0,1-12-786,-6 4-1384,-6-4 2365,-7-1 0,-6 0 0</inkml:trace>
  <inkml:trace contextRef="#ctx0" brushRef="#br0">29701 5871 8420,'0'-14'477,"0"0"0,-1 0 1,-2 0 2597,-2-1-2820,0 7 1,7 4 0,1 8 0,3 6 0,2 3 833,3 1-1322,2 0 1,1 0 0,0 2-1,2 1 1,3 2 0,5 0 0,2 0-1241,3 0 0,6 0 681,3-5 1,7-1 791,3-4 0,6 4 0,-4-5 0</inkml:trace>
  <inkml:trace contextRef="#ctx0" brushRef="#br0">31080 5303 8420,'2'-22'0,"1"3"0,2 3 893,-2 2 1,-1-1 0,-4 3 0,-3 2-220,-4 6 0,-4 4 0,-1 4 0,0 7-254,0 7 1,-2-1-1,-2 7 1,-2 1-110,-2 2 1,4 6-469,-1 0 1,4 7 0,2-2 0,3 3-572,6 1 1,2-4 335,2 0 1,6 0-1,6 3 1,5-3-602,7-5 1,4-6 767,5-8 1,4-2 0,5-12 0,1-2 607,0-1 1,-2-15 46,-3-6 1,-2-6 0,-6-5 0,-2-3 1263,-6-5 1,-6-3-979,-6-2 0,1 1 1,-7-1-1,0 2 489,-3 3 1,-7 2-1051,-4 2 0,-2 9 0,-4-2 1,-1 5-2477,-2 5 0,0 7 726,4 6 1595,1 2 0,-6 8 0,-2 2 0</inkml:trace>
  <inkml:trace contextRef="#ctx0" brushRef="#br0">6569 4407 24263,'-35'0'-227,"4"0"0,-6 0 0,1 0 0,0 0 0,-2 0 241,1 0 381,-4 0 1,11 0-1,-3 0 1,5 0 0,4 0-1,7-1 1293,6-4-1622,4 3 0,9-4 0,4 6 0,8 0 0,10 0 0,9 0 0,8 0 20,5 0 0,9 0 0,1 0 0,7 0-369,6 0 1,-5-5 100,7 0 1,-3-4-1,3 3 1,1-1-8,4 1 0,-9-4 95,-1 6 0,-9-3 0,-10 4 1,-9-1-337,-6 0 873,-16 3-605,-4-6 1,-20 6-1,-4-4 1,-7 4-1,-3 1 419,-4 0 0,-1-5 1,-1 0-1,1 2 285,3 1-533,4-4-188,12 4 1,5-2 0,14 7 0,14 3 0,15 2 0,12 3-1135,8 2 1,5 1 463,6 0 0,-11 0 1,-7 2 699,-7 3 0,-13 3 0,-12 7 1</inkml:trace>
  <inkml:trace contextRef="#ctx0" brushRef="#br0">8247 1422 8389,'6'-15'0,"2"1"0</inkml:trace>
  <inkml:trace contextRef="#ctx0" brushRef="#br0">8190 1294 8161,'-8'-7'-187,"2"4"1,6-6 0,1-1 0,2 1-481,2-1 1,6 6 666,-1-6 0,2 7 0,3-3 0</inkml:trace>
  <inkml:trace contextRef="#ctx0" brushRef="#br0">8432 1308 8494,'0'-22'34,"0"3"0,0 1 1,0 1-1,0-2 1,0 2-1,0 1 1,0 2 1269,0 0-477,0-1 0,0 1 0,0 0-234,0 0 1,0 7-1,0 7 1,0 8-253,0 5 1,0 7-1,-2 4 1,-1 3-105,-2 1 0,-1 2 0,3 2-277,-2 1 1,-5 2-1,6-3-418,0 1 0,-2 0 0,1-5-707,2 1 0,2-2 1,1-4-1798,0-4 2962,0 3 0,0-12 0,0 2 0</inkml:trace>
  <inkml:trace contextRef="#ctx0" brushRef="#br0">8531 753 9031,'-6'-14'148,"-2"0"0,0 0 1,2 1 2331,-1 4-1178,6-4 0,-6 10-1142,7-7-496,0 7 1,0-1 0,0 8-1652,0 6 1531,0-4 1,5 7 0,1-4 0,1 4 441,-1 1 1,5 7 0,-3 1 0</inkml:trace>
  <inkml:trace contextRef="#ctx0" brushRef="#br0">8645 1109 11910,'0'9'2145,"0"1"-1873,0 1 1,0 2 0,0 1 0,0 2 0,0 1-816,0 2 1,0 6-744,0-1 1049,0 3 0,5-4 1,-1 0-1,-1-3 0,-1-3-793,-2-1 0,0-6 998,0-1 1,5-7-1,1-2 220,2-8 0,-3-10 0,4-2 427,2-2 1,0 0 0,2-4-43,1 3 1,-3 5 0,8 1-203,-3 6 0,-2 0-241,0 6 0,1 2 0,-3 9-296,-2 9 0,-4 2 0,-6 10 0,2 3-217,2 0 0,-2 0 0,3-2 154,-4 1 1,-1-6 0,0-1-3,0-1 141,0-8 0,0-10 281,0-13 0,2-1 1,3-14 1,4-5 1,4 2 0,1-6-81,0 4 1,2 2 0,1-1-46,2 1 1,7 6-1,-4 5 24,0 5 0,3 1 1,-6 7 27,-2 1 1,-1 9 0,-3 6 85,-4 6 0,-2 6 1,-7-4-103,0 2-295,0-4 0,0 7 0,0-6 0,-2-2 0,-1-1-1535,-2-2 0,2-1 1726,8-4 0,3 4 0,6-5 0</inkml:trace>
  <inkml:trace contextRef="#ctx0" brushRef="#br0">9597 1123 8242,'-7'-6'1571,"0"-2"-42,7-6 0,0 7 0,0 7-600,0 8 0,0 8 0,0 6-709,0 7 0,0 8 1,0 3-1,2 4-44,3 4 0,-4 5-367,4-1 0,-4 4 0,-1 1 0,0-1-1478,0 1 0,5 3 633,0-3 1,0-5-1,-5-14 1,0-6-1518,0-7 2553,-7-11 0,6-7 0,-6-7 0</inkml:trace>
  <inkml:trace contextRef="#ctx0" brushRef="#br0">9654 1166 8242,'7'-43'382,"7"2"1,10 3 95,2 5 1,3 9 0,-1 5 1332,1 3-1343,-1 2 0,1 6 0,-1 4 1,-1 4-1,-2 6 546,-1 8 1,-8 2 0,-2 8-1003,-8 1 1,-4 7-1,-4 2-60,-3 3 0,-7-1 0,-9 2 1,-1-3-470,-3-1 0,-2-4-648,-1 4 0,-1-4 0,2-2-2527,4 0 3692,-4-5 0,5 3 0,-7-3 0</inkml:trace>
  <inkml:trace contextRef="#ctx0" brushRef="#br0">10195 1294 8358,'9'-13'283,"-1"2"1,0 2 1369,0-3-642,-5 0 1,2 6-1,-10 7 1,-6 10-347,-7 7 1,1 7-1,-5-2-712,1 4 0,-2 2 1,5-1-1252,6 1 966,-3-1 0,9 5 0,-5-1 0,3-4 0,2-4-628,3-3 0,3-3 0,4-3 0,6-3 605,3-2 0,1-5 545,0-10 0,0-5 1,-1-7 534,-4-2 0,2-6 0,-4 1-35,1-3 1,-5-1 0,2-1-440,-4 1 0,-1 1 0,0 3 1,0 4-691,0-1 1,2 5-1359,2-3 0,4 5 1797,7 5 0,-1-4 0,0 5 0</inkml:trace>
  <inkml:trace contextRef="#ctx0" brushRef="#br0">10422 1436 8358,'-14'8'0,"4"9"0,2-3 1009,2 2 1,1 0-1,5-2 1,0 0 0,0 1 1070,0-1 1,0-5-1314,0 1-412,0-7-683,0 10 0,5-13 0,1 0 112,2-8 1,-3-7-57,5-4 1,-1-3-1,5-6-62,0 0 1,2-1-1,2 2 73,1 4 203,0-4 0,0 9 0,1-2 0,1 2 0,-1 7-227,-2 3 0,2 4 0,-1 4 0,-2 3-907,-1 6 0,-3 2 380,-4 13 0,2 5 0,-4 4 812,1-2 0,-5 6 0,3-1 0</inkml:trace>
  <inkml:trace contextRef="#ctx0" brushRef="#br0">11005 668 8222,'14'-36'0,"0"-2"0,1 8 1375,-1 3 0,-5 10 0,1 2-309,1 9 1,-3 11-1,0 6 1,0 8-517,-1 9 0,-3 9 0,0 10 0,-2 7-17,-2 6 1,0 5 0,0 4-459,0-3 0,0 2 0,0-4-389,0 0 0,0-4 0,0 2-765,0-4 1,-2-6 0,-4-1 215,-8-2 0,0-3 0,-7-10-271,1-7 0,4-4 1,-5-9 326,1-4 0,4-7 0,-3-3 362,3-10 1,7-3 0,-1-13 505,-1-1 1,5 3-1,1-2 312,3-1 1,2-1-1,0 3 725,0 4 1,7 3 0,2 2-276,4-1 1,3 1-1,3 0-165,4 0 1,-1 4 0,2 1-685,1-2 1,4 3 0,2-2-1361,3-1 1,-1 5 1385,-5 1 0,7-3 0,1 0 0</inkml:trace>
  <inkml:trace contextRef="#ctx0" brushRef="#br0">12526 1251 8564,'13'2'-468,"-2"1"1577,-2 2 0,1-1 0,4-4-467,0 0 1,-4-1-1,-2-4 1,0-5-1,-2-2-115,0-2 0,-1-2 0,-5-2 1,0-1-512,0 2 1,-6 1 0,-5 4-199,-7 2 0,-7 4 0,-11 7 36,-7 4 1,-8 9 0,2 12 0,0 5-864,1 7 1,0 5 526,5 4 0,4-1 1,6 5-90,9-2 1,13-7 0,6-7-358,4-5 819,13 2 0,-1-18 0,13 0 0,3-8 0,3-4-91,3-2 0,-1-6 0,-7-5 483,-1-7 1,-7 1 0,2-5 176,-3 1 1,-3-4 0,-2 3 384,-2 0 0,-6-4 0,4 6 765,-1-2-1166,-5 4 1,10-2 0,-4 7 0,1 4-44,3 4 1,6 3 0,4 4-474,1 3 0,-3-2 0,4 6-538,3 2 1,1 7-1,1 1-1033,0-2 0,-5-1 1,-4-2-1753,-4 0 3395,0 7 0,-8-5 0,0 4 0</inkml:trace>
  <inkml:trace contextRef="#ctx0" brushRef="#br0">12853 1080 8380,'8'0'617,"0"0"575,-3 0 0,1 7 0,5 4-352,-1 6 0,-6 5 1,4 8-231,-1 3-597,-3-2 0,1 8 0,0-4 0,-2 0 0,-1 1 0,-2-1-556,0-1 1,0-2 0,0-7-98,0-1 0,-7-8-130,-2-2 0,1-8 588,-2-11 269,7-9 1,-3-8-1,6-8 1,2-3-1,2-7 428,6-5 0,7 0 0,4-2-121,1 3 1,1 3 0,7 1-367,4 2 1,0 13 0,4 1-1020,-5 7 1,2 9-1,-2 3 991,-1 4 0,-8 13 0,-4 4 0</inkml:trace>
  <inkml:trace contextRef="#ctx0" brushRef="#br0">13223 1194 8380,'0'-14'2482,"0"0"-1807,0 6 1,2 2 0,2 6 1065,6 0-1507,-4 6 1,7 2 0,-5 8-1,1 2 1,1 5-106,1-1-213,-5 5 0,2-5 0,-5 6 0,2 1 1,-2-3-357,-2-2 1,-1-2-1,0-4-123,0 1 1,-4-5 622,-1-5 0,-4-7 0,4-2 35,2-8 1,1-11-1,2-6 362,0-7 0,6-6 0,5-8-52,7-1 1,4-5 0,6 4-282,1 3 0,6 2 1,2 4-330,5 1 0,0 8 0,-1 1-1376,-3 9 1043,-3 10 0,-11 4 1,-2 9-1,-3 5 0,-7 8-3654,-5 4 4192,-6-2 0,-1 15 0,0-3 0</inkml:trace>
  <inkml:trace contextRef="#ctx0" brushRef="#br0">13891 1336 8354,'10'-22'238,"-1"3"1,2 2 0,0 0 0,0-2 2217,-1 1 1,-7 7-1603,2 2 1,-5 5 0,-5 0-1,-5 4-918,-2 4 0,-7 4 1,-2 8-1,1 3 0,-1 5-623,4 3 0,-4 1 0,4 1-140,4-1 0,-1-3 0,6 1 257,0-1 1,0 3-1,5-9 1,-1-1 64,0-3 1,4-2 212,5-4 556,-3-2 0,10-9 1,-2-3-1,2-4 0,3-5 354,-1-5 1,0 1-1,0-4-52,1 2 1,-6 1-1,0 5-235,3-1 1,-5 8 0,3 0-367,1 1 0,-3 4 236,1-2-470,1 2 1,-1 8-1,1 2 1,1 2-1,1-1-127,3 2 1,-6-3-1,1 0 1,1-2 130,1-3 0,3-1 338,-1-2 0,0 0 0,0-2 337,0-2 1,1-6-1,-1-9 90,0-4-193,0 2 0,5-10 0,0 2 1,-1-1-1,-3 2 133,0 4 0,-1 3 1,0 7-419,0 0 1,5 6 0,0 5-20,-1 6 0,-3 11 1,0 10-1,0 6 184,4 8 1,-3 1 57,3 14 1,-8-1 0,-3 5 0,0 1 351,0 4 0,-5 1-167,2 3 1,-15-3-1,-7-6-200,-8 0 0,-2 0 0,-11-2 237,-2-3-650,-1-9 0,0-8 0,2-8 0,2-5 0,3-8-370,2-8 1,8-6 0,5-5 0,4-6-876,0-6 1,7 1-516,4-3 0,2-1 1943,2 1 0,-6-7 0,-2 4 0</inkml:trace>
  <inkml:trace contextRef="#ctx0" brushRef="#br0">15668 1464 8229,'7'-16'141,"2"-1"0,4-2 0,1 0 0,0 0 1200,0 0 1,2-4 0,2 0 144,1-3-1293,6 0 1,-9-13-1,3 4 1,-4-3-1,-2-6 1,-2-7 0,-3-4-1,-2 0 49,-2 3 1,-3-4 0,-4 6 0,-5-1-157,-6 4 1,-5 9-1,0 6 1,-3 7-77,0 6 0,-5 10 0,5 4-202,0 3 0,-1 10 1,8 7-115,0 7 1,-2 12 0,8 9 28,-4 8 1,5 10-1,3 6 1,4 4-101,1 4 1,0 4 535,0-36 1,0 0-173,0-1 1,0 1 0,0 0 0,0-1 0,0 1 0,0 0 0,0-1 0,0 1 0,0-1 0,0 0-359,0 38 0,0-10 0,0-13-111,0-8 0,-2-12 0,-3-5-107,-4-7 1,-4-10-1,-2-11-298,-4-2 0,1-13 0,-6-5 595,-1-5 1,3-2 0,0-7 0,1-3 291,4-5 0,3-7 131,4 3 1,4-4 0,6 10-29,0-1 1,2 3-1,2 5 208,6 1 1,4 6 0,5 3 0,6 3 317,7 2 0,-1 1 28,7 4-832,0 2 0,5 7 0,0 0 1,-1 0 174,1 0 0,-7 0 0,-1 0 0</inkml:trace>
  <inkml:trace contextRef="#ctx0" brushRef="#br0">15867 1621 8229,'2'20'195,"1"4"1,3 3 0,2 1 895,3 1 1,-3-6-281,2 1-411,-1 0 1,-1-2 0,-1-3 0,-3-3 0,1-2 388,-2 0-1047,-1-6 1,-9 3 0,-2-6 0,-4-2-140,-1-2 1,5-2-1,1-4 180,1-4 0,1-6 1,3-4-136,-2-4 0,2-6 0,8-2-216,4-2 1,10-7 0,6 2-639,7-3 492,-2-2 0,13 2 447,-1 3 0,7 4 0,8 5 0</inkml:trace>
  <inkml:trace contextRef="#ctx0" brushRef="#br0">16223 1763 8229,'-14'8'604,"-4"4"0,2-4 2619,4 0-2563,7-2 0,0-7 0,12-4 14,7-4 0,2 1-638,7-2 1,0 2-1,0-1-452,-4 4 0,2-1 0,-2 1-101,-2 2 0,-6 1 0,-1 2 102,1 0 1,-5-1 62,-1-4 0,-5 4 185,-5-4 1,-3-3 0,-6-2 411,0-2 0,-1-2 1,1-2-271,0-3 0,1-2 0,4-4-2211,4 1 1043,4 7 1193,1-4 0,6 1 0,2-2 0</inkml:trace>
  <inkml:trace contextRef="#ctx0" brushRef="#br0">16507 1649 8193,'8'-20'958,"5"4"1,-4-3 1245,4 3 0,1 8-1751,0 3 1,-1 10 0,-4 5-322,-4 2-205,-3 2 1,-2 7 0,1 1 0,3 2 0,0-2-605,-1-2 1,-1 4 0,-2-5-1,0-2-302,0-1 0,5-2 456,-1 1 0,3-7 520,-2-4 0,2-4 0,8-4-31,-1-6 1,2-9 0,1-5 362,2-2 0,6-8 0,-1 1-53,3 2 1,1 7 0,1 5 0,-2 5-41,-4 4 0,3 4-46,-8 6-193,1 0 0,-6 8 0,-3 6 0,-6 7 0,-2 2 28,-2 1 1,0-5 0,0 3-199,0-1 0,0-2-22,0-5 449,0-6 0,0-4 19,0-8 0,6-6 0,4-7 38,2-2 1,4-6 0,1 1-47,2-3 1,5 5 0,-3 3-1,1 3 471,3 2 1,-3 1-333,2 4 1,-5 3 0,3 6-107,-2 0 0,4 6 0,-5 3-286,-1 4 0,-7 6 1,-4 0-107,0-2 1,2-1 0,-2-3-217,0-4 0,-3 4-910,0-4 1,0-2 0,-1-1-162,1 0 1381,7-4 0,-3 4 0,7-6 0</inkml:trace>
  <inkml:trace contextRef="#ctx0" brushRef="#br0">18938 1479 8196,'5'-29'289,"0"1"1,0 1 0,-5 3 0,0 5 901,0 3 1,-2 4-1,-3 2 1,-4 5-1,-5 4 1355,-5 1-2339,-3 0 0,-7 8 0,1 6 0,-1 8 0,1 7 1,-1 2-397,1 2 0,0 5 1,1-3-131,3 1 1,8-2 0,8 2 0,2-1-1035,3-4 1,1-1 804,2-1 0,7-7 1,2-3 129,4-4 1,6-7 0,1-3 409,2-3 0,-3-7 1,3-1 280,-1-2 1,-1-6-1,-2-7 52,1-1 1,4 3 0,-2-5 108,1-1 0,2 3 1,4 0-347,1 1 1,-1 2 0,2 7-378,3 2 1,-7 4 0,2 6-2916,-1 0 2359,-7 6 845,1 2 0,-1 6 0,3 0 0</inkml:trace>
  <inkml:trace contextRef="#ctx0" brushRef="#br0">19180 1393 8207,'13'-9'688,"-2"1"0,-2 2 192,2 2 1,2 3 0,1 1 1265,0 0-1692,1 6 0,-3 7 0,-1 7 0,-1 2 0,-1 5 155,-1 5 0,-1-2 1,-6 3-767,4-3 0,-4-2 1,3 1-267,-8-1 1,1-1-1,-6-3 1,-2-5-224,-2-3 0,-1-8 194,0-4 0,4-2 1,1-2-1,-1-2 669,2-2 1,2-11 104,6-8 0,2-6 1,4-4-1,8-5 328,8-3 1,5-2-624,2 1 1,5-1 0,6 2 0,4 3-939,3 5 0,2 9-280,-1 5 0,-6 5 1,0 5 1190,-12 4 0,-2 3 0,-6 2 0</inkml:trace>
  <inkml:trace contextRef="#ctx0" brushRef="#br0">19692 1436 10404,'9'1'4807,"1"4"-4154,-7-3 0,5 6 0,-5-4-397,2 6 1,4-2 0,-4 1 0,0 2-884,1 2 176,-4 1 1,4 0 0,-6 1-565,0-1 7,0 0 780,0 0 0,0-7 500,0-7 1,6-13 0,4-11-11,3-3 1,7-6 0,4-2-433,3-1 1,7-2-1,4-3 1,3 3-941,2 5 0,-2 9-65,-3 5 1,-5 10-1,-11 6 1175,-7 6 0,-1 5 0,-6 6 0</inkml:trace>
  <inkml:trace contextRef="#ctx0" brushRef="#br0">20133 1535 8207,'1'-8'-648,"4"4"463,-3-4 1,4 5 0,-4-5-7,2 1 1,-2 1 67,3 1-25,-4 4 0,1-5 148,3 6 0,-4 0 0,5 0 0,-6 0 0,0 0 0,7 0 71,-6 0 0,7 0 719,-3 0 2292,-3 0-1766,10 0-436,-4 0 0,0-2 0,-2-1 1466,1-2-2293,-6-6-342,6 9 0,-14-2 0,-2 8-333,-4 6 1,-1 7-1,0 2 221,-1-1 0,6 2 0,-1 1 1,1-1-311,1 1 1,0 2 519,3-4 0,4 0 1,-2-4 233,6-1 0,0-6 163,7-4 0,-1-2 0,5-4 16,0-2 1,1-4-1,-1-6-3,0-1 0,-1-4 0,-2 2 0,-2 3 80,2 3 0,-3 3-303,2-2 1,-6-1-1,6 7-122,1 0 0,-5 4-25,-1 5 1,1-2-1,1 7-56,1 1 0,-4 0 0,4 0-298,-1-2 0,4-1 42,-2 2 1,-1-4 539,1-6 1,-4-1-1,3-4 320,-2-5 0,-1-4-150,-5-5 0,5 2 0,1-7 0,2-1 143,3-2 1,2-1 157,1-1-747,0 7 0,0 1 1,1 9-1,0 2 0,3 4 1,1 1-995,-2 1 1,4 0 0,-2 9 569,-2 5 0,-1 2 1,-2 1 622,0-4 0,-4 2-262,-1-6 420,-6 0 0,4-11 0,-7-4 855,0-3 1,0-1-1,0 0 416,0 0 0,0 4 1,0 1 196,0-2-1370,0 4 0,4 3 1,3 8 111,1 6 0,-4 10 0,4 9 206,-1 7 1,2 7 0,-3 4-98,2 5 0,-5 5 1,2 3-310,-3 2 1,-2 4 0,-2-4-40,-3-2 1,-9-3 0,-9-7-62,-4-7 1,-2-8 0,-1-13-323,-3-8 0,1-6 1,-4-10-1292,1-2 1,-3-9 1544,5-6 0,-6-13 0,2 2 0</inkml:trace>
  <inkml:trace contextRef="#ctx0" brushRef="#br0">12683 4137 8358,'8'-9'-621,"-2"1"897,0 1 0,-3 3-139,7 4 1,-9 0 0,-1 1-74,-7 4 0,-8-2 0,-4 7 1,-4 1 29,-4 1 0,-10-1 0,-5 0 0,-10 4 7,-8 0 1,-7-2-85,-9 6 1,34-11 0,-1 0-1,-4 0 1,-1 0 0,0 0-1,0 1-270,0 1 1,1-1-1,1-2 1,1 0 366,2-2 0,0 0-96,-36-2 1,15 3-1,13-6 1,11 0-1,10 0-39,5 0 0,8-2-279,-2-2 37,9-4 1,10-2 0,11 1-1,7-1 263,6 2 0,9-10 0,3 2 0</inkml:trace>
  <inkml:trace contextRef="#ctx0" brushRef="#br0">11773 4208 8358,'-37'-6'0,"4"4"955,10-3-714,-4 4 1,11 9 0,-3 6 0,3 6 0,2 4 0,0 0 0,1 1 292,4 2 0,2-3-899,7-1 1,3-4-1,5 3 1,8 1-519,5-1 1,9-5 458,8 2 1,4-8 423,6-1 0,15-1 0,9 5 0</inkml:trace>
  <inkml:trace contextRef="#ctx0" brushRef="#br0">18597 17273 5920,'0'0'0</inkml:trace>
  <inkml:trace contextRef="#ctx0" brushRef="#br0">18768 17060 8139,'9'-5'-328,"1"-1"1,1-1 0,2-1 69,1 1 1,-5 3 0,-1-2 244,-2 0 1,-1 3 185,-5-7-232,0 7 0,0-5 59,0 3 0,0 4 0,0-6 0</inkml:trace>
  <inkml:trace contextRef="#ctx0" brushRef="#br0">18882 16989 7268,'0'-8'443,"0"-5"0,0 10 590,0-7-837,0 7 0,0-5-378,0 4 213,0 2 136,-7-11-138,6 12 0,-12-7-170,4 3 1,1 4 18,-2-4 0,5 3 1,-4 2-586,-2 0 637,-2 0 0,-1 0 0,0 0-13,0 0 1,-1 0 68,1 0 1,0 0-1,0 0 81,0 0 0,-1 0-143,1 0 0,5 0 0,-1 0-447,-1 0 369,5 0 0,-1-1 21,7-4 0,-1 3 172,-4-2 0,4 1 294,-4-2-190,3 3 1,-2-6-1,-3 4 148,-1-6 1,4 4-262,-6 1 0,2 2 1,-3 0-1,2-2 48,-2 2 1,-4-3-249,-4 1 1,4 0 0,-6 3-1,2-1-153,0-1 1,-5-1 324,6 5 0,-6-2 0,3-1 0,1-2 145,-1 2 0,2-3-45,5 1 0,0 0 1,-2 4-2,-3-4 0,3-1-47,-3-4 0,3 2 0,1 5 0,-3-2-177,-1 2 0,0 0 44,5-2 0,-2 4 0,-1-5 0,-4 1-105,-1 0 0,3-1 166,-4 1 1,4 3-1,-5-4 1,0 0-36,2-4 1,-5 2 148,4-1 1,1-1 0,-2-2 0,-1 1 86,-2 1 1,3 1-197,0-5 1,1 1-1,-6 2 1,1 1-93,-1-1 1,2 0 67,4 2 1,-4-4 0,3 5 0,-3-1-33,-1-1 0,4 6 16,1-6 0,4 7 0,-4-3 0,1 1 40,0 0 1,5-4-47,-2 4 99,3-6 0,-3 9 1,0-4-1,0 1 1,0 0-32,0 2 1,-1-3-1,2 1 1,-2 2 3,-2 2 1,0-4-11,-2 0 0,-3 0 0,3 5 0,-2-1-5,-3-4 1,1 3 39,-1-2 0,1 1 0,-1-1 0,1-2-7,0-2 1,-6 5-27,1-2 0,-5-1 0,3 0 0,1-1 20,-1 1 1,-5-4 6,3 6 1,0-3 0,-1 4 0,-1-3 181,-2-2 0,0 3-146,3-4 1,-5 4 0,2-3 0,-5 2-6,0 3 0,2-4-43,2 3 0,-1-6 1,0 4-1,1 0-73,-1-1 0,0-2 52,1 4 1,-1-6-1,0 3 1,1-1 85,-1-1 0,5 2-16,0-1 1,-1-4 0,-6 4 0,1-2 104,3 1 0,2-3-150,-4 4 0,0-4 1,1-1-1,-1 1 29,0 4 0,-1-4-117,-3 4 1,-1 1 0,-5 0-1,-3 0-13,3 0 1,-1 4 82,-3-6-9,0 1 1,0-1 0,2 2 0,1 0 0,4 0 4,1-3 0,-3 3 0,4-1 0,2 0 11,2 1 0,-3-3-13,-1 6 1,1-6 0,4 1 0,-1-1-4,-3 2 1,3-2-47,-4 6 0,-2-6 1,-1 1-1,0-1-105,4 2 1,-2-4 140,2 4 0,-2 1 1,3-2-1,-1-1 26,1-1 0,3-3 47,5 1 1,-3 0 0,5-2 0,-1 0 27,4 2 1,-2-5-111,2 5 0,0 3 1,5-5-1,-2 2-46,-3 3 0,3 0 30,-4-3 0,3 1 0,-1 2 1,-3 2-211,-1-3 1,3 6 159,-5 1 1,0-1 0,-3 0 0,1-1-57,3 1 1,5-3-129,-1 4 1,8 0 271,1 5 0,6-6 0,-2-2 0</inkml:trace>
  <inkml:trace contextRef="#ctx0" brushRef="#br0">18853 16676 7595,'0'-14'-265,"-1"1"0,-3 2 0,-2 3 260,-2 2 1,3 1 0,-4 3 0,-2-1 0,-3-1 0,-4-1 129,-1-2 0,-1 6 0,1-5 0,-5 1 22,-3 0 0,-1-1 1,-1 3-1,-1-4-216,-3-1 1,-3-1-15,-7-5 1,-1-1 0,-3 1 0,-5-2-344,-4-2 1,-2 0-43,-4-6 412,4 1 1,-15-6-1,5 1 1,0-1 0,0 1 46,4 0 1,-6-1 0,5 1-1,2-1 249,6 1 1,0-1-114,5 1 1,2 0-1,-3-1 1,1 1 5,2-1 0,-4 2-145,7 4 0,-7-4 0,3 5 0,-1 0-228,0 3 1,5 1 174,-5-1 1,0 4-1,-5-4 1,0 3 238,0 2 0,2-1-31,2 1 0,-2 0 1,3 0-1,-2-1 43,2 1 0,3 0-109,7 0 1,-6-5-1,1 0 1,1 2-55,2 1 0,3-3-124,3 0 1,-3-5 0,4 4 0,-1-1-82,1 1 1,3-6 129,-4 3 0,-1 0 1,-7 1-1,-3 2 23,-1 2 0,2 3 37,-4 0 1,-5-4 0,-3 1 0,3 0 31,4 2 0,7 2-21,-2 0 0,-1 0 1,2-1-1,1 1-14,2 0 0,-3 0 8,-1 0 1,1-5 0,4 0 0,0 1 17,1 3 0,2-6-11,-2-3 0,2-1 0,-7 0 1,3 1 46,1-1 0,-6-2-56,-3-1 0,-2-1 1,0 2-1,2 2-73,-1 1 1,-3 2 28,-1-2 0,1-2 0,0 3 0,3 0-51,0-1 0,3 5 46,-2-5 1,-4 2 0,6-3-1,-2 3 27,0 1 0,1-2 90,-1 4 1,-7-7 0,6 4 0,-1-1 92,-1-1 1,-1 5-123,0-5 0,0 2 1,4-1-1,5 4-16,3 3 1,1-3-97,0 0 0,2-2 0,3 4 1,5-2-126,3 2 1,2-1 238,-1-1 0,1 3 0,-1-2 1,1 2 176,-1 2 1,6-1-150,-1 1 1,0 0 0,-3 0-1,2 1 25,2 4 0,-1-3-54,-5 8 0,1-7 1,1 3-1,2 0-181,1 3 0,0-1 23,-4 1 1,-5-1 0,0 3 0,1-2 21,2 2 0,2-4 66,-1 3 0,-4-1 0,0 3 0,0-1 3,-2-2 0,3-4 26,-6 4 1,2-1 0,-3 3-1,2-2 22,2 2 0,1-3-147,1 1 0,-2 0 0,-3 3 1,3-1-116,0-1 0,4-1 172,-7 5 1,2 0 0,-2-2 0,3-1 58,0-2 1,0 1 92,-3 4 0,-1 0 1,6 0-1,1-2-21,2-3 1,6 4-242,1-4 0,1 3 1,-2 2-1,3 0-274,1 0 442,4-6 0,-4-2 0,5-6 0</inkml:trace>
  <inkml:trace contextRef="#ctx0" brushRef="#br0">1735 12994 8226,'0'-43'295,"0"2"1,0 2 0,0 2 0,0 3 0,-2 4-1,-1 4 1,-3 7 344,-2 3 1,-3 4 0,-8 2 0,-5 7 0,-3 8 0,-3 11-476,-3 11 0,0 9 0,-8 13 1,-2 6-261,4 5 22,3 8 1,7-8-1,2 5 1,4-2 0,5-3-1,7-3 1,8-5-482,6-4 0,11-11-188,10-3 565,9-11 1,4-9-1,5-10 1,2-9-1,2-9 1,2-10-1,-3-8-669,0-5 933,-9-5 1,-1-2 0,-5-2-1,0-1 1,-2 1 727,-6 2-376,-11 1 1,0 7 0,-6 4 1214,-2 7-1749,-1 11 1,-2 11 0,0 11-1,0 7 1,2 6 0,4 4-1,6 2-1174,6 2 1,7-3 439,-1-2 1,3-3 828,1-7 0,7 0 0,1 0 0</inkml:trace>
  <inkml:trace contextRef="#ctx0" brushRef="#br0">2361 12567 8350,'-21'-6'2708,"5"3"-1918,-3-7 1,10 9-308,4 1-50,3 12 0,2 7 1,0 8-1,2 6 1,1 5 1237,2 7-1649,6 0 0,-3 4 0,6 3 1,0 5-1,1 3 0,0 4 0,3-1-558,1 0 0,1-2-339,-1-4 0,-3-1 1,3-4-1,-3-6-692,-2-7 0,0-6-211,0-9 1778,1 3 0,-7-18 0,-2 4 0</inkml:trace>
  <inkml:trace contextRef="#ctx0" brushRef="#br0">2346 12255 8404,'-12'-56'-31,"1"4"1,3 5-1,1 4 1,4 5-1,0 7 1,0 4 822,-2 3 0,-6 7 1,3-4-1,-1 4-327,-1 3 0,1-4 0,-5 9 0,-2-4 610,-3-1-667,3 6 0,-4-3 0,5 6 1,1 2 81,0 1 1,6 10-338,3 7 0,4 0 0,1 9 0,1 3 60,4 4 1,-2 6-99,7 5 0,-1 3 0,5 2 1,1 5-109,-1 3 1,2 7 50,3 0 0,-4 10 0,4-1 0,-3 4-287,-2 2 1,0-4 303,1 3 0,4-1 0,0-4 0,-2-7-35,-1-9 0,-2-8-110,0-9 1,0 0 0,1-9 0,-1-7-1556,0-5 588,0-9 1,1 3-1,-1-6-2760,0-2 3797,0-2 0,0-7 0,1-2 0</inkml:trace>
  <inkml:trace contextRef="#ctx0" brushRef="#br0">2773 12681 8334,'-5'-16'0,"0"-1"1065,2-2 417,2 0 0,1 8-614,0 6 0,0 13 0,0 17 1,1 7 163,4 6-969,3 9 0,6 4 0,0 6 0,1 1 1,0 2-1,3 3 0,2 4-238,2 5 0,-3-2-686,5 1 1,-5-6 0,3-10-1,-1-3-1281,-4-5 1,-1-15 1087,-2-8 1054,0-13 0,0-5 0,1-6 0</inkml:trace>
  <inkml:trace contextRef="#ctx0" brushRef="#br0">2915 12482 8296,'0'-35'-42,"2"7"0,2-2 0,7 6-208,7 4 0,4 7 1267,6 8 1,6 4-1,0 2 1,1 4 518,0 4 0,-2 10-1327,-5 5 1,-5 9-1,-4 5 1,-5 3-281,-5 2 1,-4 0-102,-10-1 0,-3 1 0,-7-1 0,-4 3-527,-5 2 0,-3-7-1023,-1 2 1,-1-10 1721,1-4 0,-1 1 0,1-7 0</inkml:trace>
  <inkml:trace contextRef="#ctx0" brushRef="#br0">3228 11643 8529,'0'-36'883,"-5"6"1,0 8-47,2 1 0,8 4 0,4 7 0,4 7 182,1 6 0,2 7-774,3 9 1,-2 9 0,6 12 0,-1 7-4,0 10 0,1 1-141,6 9 0,-2-1 0,-2 5 0,-3 0-208,-1 0 1,-2 0-388,-5 1 0,-1-3 0,-4-4 1,-4-8-681,-4-8 0,-1-11 305,0-5 0,-6-11 340,-3-8 1,2-12 446,2-12 0,4-9 1,1-6-1,0-8 162,0-10 1,1-1 106,4-8 0,3 0 0,6-5 0,1 1 157,-1 4 0,2 5-226,2 9 0,0 5 0,4 11 0,0 8 147,0 7 1,-3 14 62,5 7 0,-7 14 0,4 13 0,-2 7 800,0 2 0,0 2-930,-5 5 1,0-2 0,0-2 0,-1-6-1109,-4-3 0,4-7 169,-3-4 0,2-5 0,2-6 0,2-6 741,3-5 0,3-14 0,7 1 0</inkml:trace>
  <inkml:trace contextRef="#ctx0" brushRef="#br0">4479 12155 8480,'0'-14'1937,"0"0"1,3 4-1490,7 1 0,-1 4 1,12-5-1,-1-1 210,4-1 0,8 2-491,1 1 1,5-4-1,-4-4 1,3 3-312,2 1 0,-2-3-888,0 7 1,-7 2 0,0 3 1031,-4 2 0,-9 8 0,4 2 0</inkml:trace>
  <inkml:trace contextRef="#ctx0" brushRef="#br0">4749 12411 8480,'-14'0'1431,"4"0"10,1 0 1,7-2 0,2-1-155,8-2 0,7-6-721,3 2 0,0-4 1,6-1-1,1 0-385,2 0 1,1-1-664,1 1 1,1 0 0,3 0 0,5 0-2208,3-1 0,1 1 2689,1 0 0,12-7 0,4-1 0</inkml:trace>
  <inkml:trace contextRef="#ctx0" brushRef="#br0">5759 11188 8402,'0'-41'344,"1"3"1,2 7 366,2 5 1,6 12 0,-1 10 0,1 4 244,-2 4 1,4 10 0,-4 12 0,2 5 358,-1 7 1,2 11-659,-2 8 1,-2 0 0,0 6 0,0-1 167,0-1 1,-4 7-960,6-1 0,-2-4 0,3-3 0,0-5-306,5-3 1,-2-1-448,5 1 0,3-8 887,2-6 0,2-6 0,3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20/01/2025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"/>
              </a:rPr>
              <a:t>Here, </a:t>
            </a:r>
            <a:r>
              <a:rPr lang="en-GB" sz="1800" dirty="0">
                <a:effectLst/>
                <a:latin typeface="MT2MIT"/>
              </a:rPr>
              <a:t>E</a:t>
            </a:r>
            <a:r>
              <a:rPr lang="en-GB" sz="1800" dirty="0">
                <a:effectLst/>
                <a:latin typeface="Times"/>
              </a:rPr>
              <a:t>K is the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Nernst potential, </a:t>
            </a:r>
            <a:r>
              <a:rPr lang="en-GB" sz="1800" dirty="0">
                <a:effectLst/>
                <a:latin typeface="MT2MIT"/>
              </a:rPr>
              <a:t>R </a:t>
            </a:r>
            <a:r>
              <a:rPr lang="en-GB" sz="1800" dirty="0">
                <a:effectLst/>
                <a:latin typeface="Times"/>
              </a:rPr>
              <a:t>is the gas constant, </a:t>
            </a:r>
            <a:r>
              <a:rPr lang="en-GB" sz="1800" dirty="0">
                <a:effectLst/>
                <a:latin typeface="MT2MIT"/>
              </a:rPr>
              <a:t>T </a:t>
            </a:r>
            <a:r>
              <a:rPr lang="en-GB" sz="1800" dirty="0">
                <a:effectLst/>
                <a:latin typeface="Times"/>
              </a:rPr>
              <a:t>is the absolute temperature in kelvin, </a:t>
            </a:r>
            <a:r>
              <a:rPr lang="en-GB" sz="1800" i="1" dirty="0">
                <a:effectLst/>
                <a:latin typeface="Times"/>
              </a:rPr>
              <a:t>z </a:t>
            </a:r>
            <a:r>
              <a:rPr lang="en-GB" sz="1800" dirty="0">
                <a:effectLst/>
                <a:latin typeface="Times"/>
              </a:rPr>
              <a:t>is the valence of K</a:t>
            </a:r>
            <a:r>
              <a:rPr lang="en-GB" sz="1800" dirty="0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Times"/>
              </a:rPr>
              <a:t>, </a:t>
            </a:r>
            <a:r>
              <a:rPr lang="en-GB" sz="1800" dirty="0">
                <a:effectLst/>
                <a:latin typeface="MT2MIT"/>
              </a:rPr>
              <a:t>F </a:t>
            </a:r>
            <a:r>
              <a:rPr lang="en-GB" sz="1800" dirty="0">
                <a:effectLst/>
                <a:latin typeface="Times"/>
              </a:rPr>
              <a:t>is Faraday’s constant,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out</a:t>
            </a:r>
            <a:r>
              <a:rPr lang="en-GB" sz="1800" dirty="0">
                <a:effectLst/>
                <a:latin typeface="Times"/>
              </a:rPr>
              <a:t>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in</a:t>
            </a:r>
            <a:r>
              <a:rPr lang="en-GB" sz="1800" dirty="0">
                <a:effectLst/>
                <a:latin typeface="Times"/>
              </a:rPr>
              <a:t> are the concentrations of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ions outside and inside the cell. A similar formula holds for the </a:t>
            </a:r>
            <a:r>
              <a:rPr lang="en-GB" sz="1800" dirty="0" err="1">
                <a:effectLst/>
                <a:latin typeface="Times"/>
              </a:rPr>
              <a:t>Na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and Cl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Nernst potentials.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41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82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6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06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E918E-9D15-394B-9358-436C6B4FD8DD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A710-E347-C043-AD87-4C133B208D8E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2AFC3-FC4D-364D-8559-9E7720BC8D5F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B70DF-058F-CF47-8409-8BB70DD15905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A0223-53A8-D84E-B304-D8CAC98C07C2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FA722-D83A-5340-B329-C27F8528F9AD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54EC3-4083-7648-810B-3DC1927137E3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62505-0E67-6548-9DF0-E2B81699FB0F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12D5A114-CA52-9944-9FFB-A7EB6A3F0FCF}" type="datetime1">
              <a:rPr lang="en-GB" altLang="en-US" smtClean="0"/>
              <a:t>20/01/2025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2" name="Picture 1" descr="Logo PMS Blue">
            <a:extLst>
              <a:ext uri="{FF2B5EF4-FFF2-40B4-BE49-F238E27FC236}">
                <a16:creationId xmlns:a16="http://schemas.microsoft.com/office/drawing/2014/main" id="{C08C4CDC-AEFE-AC1B-7590-D1A53D834E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customXml" Target="../ink/ink1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customXml" Target="../ink/ink1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customXml" Target="../ink/ink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62.png"/><Relationship Id="rId4" Type="http://schemas.openxmlformats.org/officeDocument/2006/relationships/image" Target="../media/image420.png"/><Relationship Id="rId9" Type="http://schemas.openxmlformats.org/officeDocument/2006/relationships/customXml" Target="../ink/ink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70.png"/><Relationship Id="rId7" Type="http://schemas.openxmlformats.org/officeDocument/2006/relationships/image" Target="../media/image4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63.png"/><Relationship Id="rId4" Type="http://schemas.openxmlformats.org/officeDocument/2006/relationships/image" Target="../media/image420.png"/><Relationship Id="rId9" Type="http://schemas.openxmlformats.org/officeDocument/2006/relationships/customXml" Target="../ink/ink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80.png"/><Relationship Id="rId7" Type="http://schemas.openxmlformats.org/officeDocument/2006/relationships/image" Target="../media/image4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64.png"/><Relationship Id="rId4" Type="http://schemas.openxmlformats.org/officeDocument/2006/relationships/image" Target="../media/image420.png"/><Relationship Id="rId9" Type="http://schemas.openxmlformats.org/officeDocument/2006/relationships/customXml" Target="../ink/ink3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90.png"/><Relationship Id="rId7" Type="http://schemas.openxmlformats.org/officeDocument/2006/relationships/image" Target="../media/image4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65.png"/><Relationship Id="rId4" Type="http://schemas.openxmlformats.org/officeDocument/2006/relationships/image" Target="../media/image420.png"/><Relationship Id="rId9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customXml" Target="../ink/ink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39.xml"/><Relationship Id="rId4" Type="http://schemas.openxmlformats.org/officeDocument/2006/relationships/image" Target="../media/image5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customXml" Target="../ink/ink3.xml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image" Target="../media/image14.png"/><Relationship Id="rId9" Type="http://schemas.openxmlformats.org/officeDocument/2006/relationships/image" Target="../media/image19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20" indent="-285738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36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17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499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681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8863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044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400" dirty="0"/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FB401F83-96C4-5D03-9D32-A3CD322D9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749296"/>
            <a:ext cx="106345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Artificial Neural Networks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971463D-A17A-E22B-FA0A-A16058515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in Human and Artificial Intelligence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2025</a:t>
            </a:r>
          </a:p>
        </p:txBody>
      </p:sp>
      <p:pic>
        <p:nvPicPr>
          <p:cNvPr id="5" name="Picture 4" descr="A colorful letters and numbers&#10;&#10;Description automatically generated">
            <a:extLst>
              <a:ext uri="{FF2B5EF4-FFF2-40B4-BE49-F238E27FC236}">
                <a16:creationId xmlns:a16="http://schemas.microsoft.com/office/drawing/2014/main" id="{A65B119B-81D9-33D2-CB4E-6BFB4D467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836712"/>
            <a:ext cx="2253532" cy="11470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0E81CD-62EA-E87B-F926-FBD152453D14}"/>
                  </a:ext>
                </a:extLst>
              </p14:cNvPr>
              <p14:cNvContentPartPr/>
              <p14:nvPr/>
            </p14:nvContentPartPr>
            <p14:xfrm>
              <a:off x="37080" y="788760"/>
              <a:ext cx="12093840" cy="510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0E81CD-62EA-E87B-F926-FBD152453D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20" y="779400"/>
                <a:ext cx="12112560" cy="51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D289-99B4-9B4A-9EE7-4330F117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B068-7054-9245-B012-9E556151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half rectifying nonlinearity simulates some of the properties of biological neurons:</a:t>
            </a:r>
          </a:p>
          <a:p>
            <a:pPr lvl="1"/>
            <a:r>
              <a:rPr lang="en-US" sz="2400" dirty="0"/>
              <a:t>For some inputs, biological neurons are completely inactive (sparse activation).</a:t>
            </a:r>
          </a:p>
          <a:p>
            <a:pPr lvl="1"/>
            <a:r>
              <a:rPr lang="en-US" sz="2400" dirty="0"/>
              <a:t>For some inputs, a biological neuron’s output is proportional to its inputs.</a:t>
            </a:r>
          </a:p>
          <a:p>
            <a:pPr lvl="1"/>
            <a:r>
              <a:rPr lang="en-US" sz="2400" dirty="0"/>
              <a:t>Most of the time, biological neurons operate in a way that they are inactive (i.e., they have sparse activation).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FD5A-5050-D84B-8E1B-F23DF042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06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1F-5A41-5048-A33A-5315265A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E120B-7512-6D48-A4F5-47494F4E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9F4F3B-1107-9A44-A66A-23C721D1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179514"/>
            <a:ext cx="4127500" cy="18669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304930-30B7-2F46-B729-0900A6A0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3109915"/>
            <a:ext cx="4127500" cy="35296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837D1C-DE06-1F7F-29CD-4CD26D93ED45}"/>
                  </a:ext>
                </a:extLst>
              </p14:cNvPr>
              <p14:cNvContentPartPr/>
              <p14:nvPr/>
            </p14:nvContentPartPr>
            <p14:xfrm>
              <a:off x="456840" y="179640"/>
              <a:ext cx="10845000" cy="603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837D1C-DE06-1F7F-29CD-4CD26D93ED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480" y="170280"/>
                <a:ext cx="10863720" cy="60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76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8276-8F6A-1141-A64F-6F6B2CE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Value Rectification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9FEBE-7D27-8A4D-BEFD-D3D348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536F519-F4E7-8F4F-AD73-F6B43EE3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268761"/>
            <a:ext cx="5384800" cy="825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3C3FD5-B8D2-7448-A909-6FEC4056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08" y="2600792"/>
            <a:ext cx="4419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5238-C5E2-71FB-1E1D-9E926F7E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Nonlinearity in machine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535F-A90A-A785-3941-34AB7D49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past lectures, we have seen that the decision space and feature representation in most machine learning problems is not linear.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So, the question is how to add nonlinearity to the neural network models.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57DD-B2BB-3109-CE92-FB7BF71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67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FC-DEDF-A0DC-2C29-1B46085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0EE5-30A5-E5AC-F870-174E705F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overcome the limitations of linear models by also incorporating one or more hidden layers (with activation functions). </a:t>
            </a:r>
          </a:p>
          <a:p>
            <a:r>
              <a:rPr lang="en-GB" b="0" i="0" u="none" strike="noStrike" dirty="0">
                <a:effectLst/>
              </a:rPr>
              <a:t>The easiest way to do this is to stack several fully connected layers on top of each other. </a:t>
            </a:r>
          </a:p>
          <a:p>
            <a:r>
              <a:rPr lang="en-GB" b="0" i="0" u="none" strike="noStrike" dirty="0">
                <a:effectLst/>
              </a:rPr>
              <a:t>Each layer feeds into the layer above it until the model generates outputs.</a:t>
            </a:r>
          </a:p>
          <a:p>
            <a:r>
              <a:rPr lang="en-GB" dirty="0"/>
              <a:t>This architecture is commonly called a Multilayer Perceptron, often abbreviated as 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MLP</a:t>
            </a:r>
            <a:r>
              <a:rPr lang="en-GB" i="1" dirty="0"/>
              <a:t>.</a:t>
            </a:r>
            <a:r>
              <a:rPr lang="en-GB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E930-4D7F-F628-A944-46133D4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F68809-AB73-DABC-874D-1AAAE4F2E6A2}"/>
                  </a:ext>
                </a:extLst>
              </p14:cNvPr>
              <p14:cNvContentPartPr/>
              <p14:nvPr/>
            </p14:nvContentPartPr>
            <p14:xfrm>
              <a:off x="1182600" y="4002120"/>
              <a:ext cx="8798760" cy="2794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F68809-AB73-DABC-874D-1AAAE4F2E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240" y="3992760"/>
                <a:ext cx="8817480" cy="28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4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43F3-C05E-D156-701B-0CD3B6B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A676-8820-B6B6-6FF0-E1E4E795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9B19A3-3884-43E3-D202-DD879268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355170"/>
            <a:ext cx="8468141" cy="4368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D519F-FB93-EE90-1DEC-7EE313BAFAF4}"/>
              </a:ext>
            </a:extLst>
          </p:cNvPr>
          <p:cNvSpPr txBox="1"/>
          <p:nvPr/>
        </p:nvSpPr>
        <p:spPr>
          <a:xfrm>
            <a:off x="609600" y="6305392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The figure is drawn using: https://</a:t>
            </a:r>
            <a:r>
              <a:rPr lang="en-GB" sz="1000" dirty="0" err="1">
                <a:latin typeface="Gill Sans MT" panose="020B0502020104020203" pitchFamily="34" charset="77"/>
                <a:cs typeface="Arial" panose="020B0604020202020204" pitchFamily="34" charset="0"/>
              </a:rPr>
              <a:t>alexlenail.me</a:t>
            </a:r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/NN-SVG/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E37AAF-60CF-0229-F80F-CF302A9E19E4}"/>
                  </a:ext>
                </a:extLst>
              </p14:cNvPr>
              <p14:cNvContentPartPr/>
              <p14:nvPr/>
            </p14:nvContentPartPr>
            <p14:xfrm>
              <a:off x="815760" y="226800"/>
              <a:ext cx="11034000" cy="644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E37AAF-60CF-0229-F80F-CF302A9E19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400" y="217440"/>
                <a:ext cx="11052720" cy="64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25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DF66-2141-7BB6-5156-1479717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MLP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5151-0369-731F-D21C-5FF4FA41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think of the first 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L−1</a:t>
            </a:r>
            <a:r>
              <a:rPr lang="en-GB" b="0" i="0" u="none" strike="noStrike" dirty="0">
                <a:effectLst/>
              </a:rPr>
              <a:t> layers as our representation and the final layer as our linear predictor.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2B77F-518A-79E1-AAD7-F312C9F5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BFA3E8-41B9-DF31-64A4-598279D01244}"/>
                  </a:ext>
                </a:extLst>
              </p14:cNvPr>
              <p14:cNvContentPartPr/>
              <p14:nvPr/>
            </p14:nvContentPartPr>
            <p14:xfrm>
              <a:off x="3526560" y="1612080"/>
              <a:ext cx="3312000" cy="358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BFA3E8-41B9-DF31-64A4-598279D012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7200" y="1602720"/>
                <a:ext cx="3330720" cy="3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7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9D1B-BB70-EDDE-A6BA-ADAC3FB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Layers in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07A0-AB8E-C1D9-0A60-CE1E6B007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layer </a:t>
            </a:r>
          </a:p>
          <a:p>
            <a:r>
              <a:rPr lang="en-GB" dirty="0"/>
              <a:t>Hidden layers </a:t>
            </a:r>
          </a:p>
          <a:p>
            <a:r>
              <a:rPr lang="en-GB" dirty="0"/>
              <a:t>Output layer</a:t>
            </a:r>
          </a:p>
          <a:p>
            <a:endParaRPr lang="en-GB" dirty="0"/>
          </a:p>
          <a:p>
            <a:r>
              <a:rPr lang="en-GB" dirty="0"/>
              <a:t>The number of hidden layers determines the depth of the network. The term “deep learning” originates from this terminology. </a:t>
            </a:r>
          </a:p>
          <a:p>
            <a:r>
              <a:rPr lang="en-GB" dirty="0"/>
              <a:t>The width of the network is determined by the number of nodes (dimensionality) in the hidden layer(s).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0B4D-262A-9834-0C47-94EBA3FD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9E2742-717B-CA12-69BE-02C65BE73727}"/>
                  </a:ext>
                </a:extLst>
              </p14:cNvPr>
              <p14:cNvContentPartPr/>
              <p14:nvPr/>
            </p14:nvContentPartPr>
            <p14:xfrm>
              <a:off x="609120" y="3869280"/>
              <a:ext cx="10549440" cy="389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9E2742-717B-CA12-69BE-02C65BE737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60" y="3859920"/>
                <a:ext cx="1056816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4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8053-FDC9-B60F-A57E-944D259D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neuroscience has inspired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A82C-242C-8F94-9A26-4CC2246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idea of using many layers of connected neurons and networks (here are very structurally connected). </a:t>
            </a:r>
          </a:p>
          <a:p>
            <a:r>
              <a:rPr lang="en-GB" dirty="0"/>
              <a:t>The concept of using an activation function. </a:t>
            </a:r>
          </a:p>
          <a:p>
            <a:r>
              <a:rPr lang="en-GB" dirty="0"/>
              <a:t>There are several more advanced architectures that mimic other concepts from neuroscience, such as memory-based models (e.g. LSTM) and attention-based models (e.g. Transformers).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9669E-D4A0-A023-7685-AE2BE499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E8D3-6272-0C4C-98AB-984E024E7446}"/>
                  </a:ext>
                </a:extLst>
              </p14:cNvPr>
              <p14:cNvContentPartPr/>
              <p14:nvPr/>
            </p14:nvContentPartPr>
            <p14:xfrm>
              <a:off x="1379880" y="1663200"/>
              <a:ext cx="8304480" cy="250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E8D3-6272-0C4C-98AB-984E024E74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0520" y="1653840"/>
                <a:ext cx="8323200" cy="25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6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4919-EC1D-914C-A2DE-4033353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1BFD8-F2E5-5846-A4CC-EC6E3BE5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85DF1-9EC5-174D-BEA3-399DA17B7E86}"/>
              </a:ext>
            </a:extLst>
          </p:cNvPr>
          <p:cNvSpPr txBox="1"/>
          <p:nvPr/>
        </p:nvSpPr>
        <p:spPr>
          <a:xfrm>
            <a:off x="1689110" y="4941556"/>
            <a:ext cx="85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This is a computational model of a biological neuron; in contrast, in ML, we are interested in modelling an </a:t>
            </a:r>
            <a:r>
              <a:rPr lang="en-US" dirty="0">
                <a:solidFill>
                  <a:srgbClr val="7030A0"/>
                </a:solidFill>
                <a:latin typeface="Gill Sans MT" panose="020B0502020104020203" pitchFamily="34" charset="77"/>
              </a:rPr>
              <a:t>artificial neuron </a:t>
            </a:r>
            <a:r>
              <a:rPr lang="en-US" dirty="0">
                <a:latin typeface="Gill Sans MT" panose="020B0502020104020203" pitchFamily="34" charset="77"/>
              </a:rPr>
              <a:t>that can help us to solve (machine) learning and decision-making problems.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B858B14-6F23-0B49-AFDA-4A70E2EC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10" y="952665"/>
            <a:ext cx="6595300" cy="3724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1EDCE-3486-4B43-A536-4BC44BAD9630}"/>
              </a:ext>
            </a:extLst>
          </p:cNvPr>
          <p:cNvSpPr txBox="1"/>
          <p:nvPr/>
        </p:nvSpPr>
        <p:spPr>
          <a:xfrm>
            <a:off x="1685769" y="6519051"/>
            <a:ext cx="4762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Image from: http://</a:t>
            </a:r>
            <a:r>
              <a:rPr lang="en-US" sz="1000" dirty="0" err="1">
                <a:latin typeface="Gill Sans MT" panose="020B0502020104020203" pitchFamily="34" charset="77"/>
              </a:rPr>
              <a:t>www.math.pitt.edu</a:t>
            </a:r>
            <a:r>
              <a:rPr lang="en-US" sz="1000" dirty="0">
                <a:latin typeface="Gill Sans MT" panose="020B0502020104020203" pitchFamily="34" charset="77"/>
              </a:rPr>
              <a:t>/~</a:t>
            </a:r>
            <a:r>
              <a:rPr lang="en-US" sz="1000" dirty="0" err="1">
                <a:latin typeface="Gill Sans MT" panose="020B0502020104020203" pitchFamily="34" charset="77"/>
              </a:rPr>
              <a:t>bdoiron</a:t>
            </a:r>
            <a:r>
              <a:rPr lang="en-US" sz="1000" dirty="0">
                <a:latin typeface="Gill Sans MT" panose="020B0502020104020203" pitchFamily="34" charset="77"/>
              </a:rPr>
              <a:t>/assets/ermentrout-and-terman-ch-1.pdf</a:t>
            </a:r>
          </a:p>
        </p:txBody>
      </p:sp>
    </p:spTree>
    <p:extLst>
      <p:ext uri="{BB962C8B-B14F-4D97-AF65-F5344CB8AC3E}">
        <p14:creationId xmlns:p14="http://schemas.microsoft.com/office/powerpoint/2010/main" val="389141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441-1871-2CA5-4614-187187DB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9A52-F495-E3CF-46C1-E1F2B495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Forward propagation</a:t>
            </a:r>
            <a:r>
              <a:rPr lang="en-GB" b="0" i="0" u="none" strike="noStrike" dirty="0">
                <a:effectLst/>
              </a:rPr>
              <a:t> (or </a:t>
            </a:r>
            <a:r>
              <a:rPr lang="en-GB" b="0" i="1" u="none" strike="noStrike" dirty="0">
                <a:effectLst/>
              </a:rPr>
              <a:t>forward pass</a:t>
            </a:r>
            <a:r>
              <a:rPr lang="en-GB" b="0" i="0" u="none" strike="noStrike" dirty="0">
                <a:effectLst/>
              </a:rPr>
              <a:t>) refers to the calculation and storage of intermediate variables (including outputs) for a neural network in order from the input layer to the output layer. </a:t>
            </a:r>
          </a:p>
          <a:p>
            <a:r>
              <a:rPr lang="en-GB" b="0" i="0" u="none" strike="noStrike" dirty="0">
                <a:effectLst/>
              </a:rPr>
              <a:t>We now work step-by-step through the mechanics of a neural network with one hidden layer. </a:t>
            </a:r>
          </a:p>
          <a:p>
            <a:r>
              <a:rPr lang="en-GB" dirty="0"/>
              <a:t>For the sake of simplicity, let’s assume that our hidden layer does not include a bias term.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404B-57F2-CEE7-C616-2BB8E228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E066D6-D933-2F69-8088-1D6DF68300CD}"/>
                  </a:ext>
                </a:extLst>
              </p14:cNvPr>
              <p14:cNvContentPartPr/>
              <p14:nvPr/>
            </p14:nvContentPartPr>
            <p14:xfrm>
              <a:off x="665640" y="931320"/>
              <a:ext cx="7569720" cy="493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E066D6-D933-2F69-8088-1D6DF68300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280" y="921960"/>
                <a:ext cx="758844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91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B9F1E2-9D6B-E19C-F288-D0B84930563E}"/>
                  </a:ext>
                </a:extLst>
              </p14:cNvPr>
              <p14:cNvContentPartPr/>
              <p14:nvPr/>
            </p14:nvContentPartPr>
            <p14:xfrm>
              <a:off x="2032200" y="1438560"/>
              <a:ext cx="6851520" cy="4887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B9F1E2-9D6B-E19C-F288-D0B8493056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2840" y="1429200"/>
                <a:ext cx="6870240" cy="49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99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66" y="4388688"/>
            <a:ext cx="1371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32260A-5014-8000-6163-3FAC61F2E2B3}"/>
                  </a:ext>
                </a:extLst>
              </p14:cNvPr>
              <p14:cNvContentPartPr/>
              <p14:nvPr/>
            </p14:nvContentPartPr>
            <p14:xfrm>
              <a:off x="2716200" y="849600"/>
              <a:ext cx="8995320" cy="4882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32260A-5014-8000-6163-3FAC61F2E2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6840" y="840240"/>
                <a:ext cx="9014040" cy="49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82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7973D4-A757-D1EC-FAAA-18883A49F9F6}"/>
                  </a:ext>
                </a:extLst>
              </p14:cNvPr>
              <p14:cNvContentPartPr/>
              <p14:nvPr/>
            </p14:nvContentPartPr>
            <p14:xfrm>
              <a:off x="2274840" y="476640"/>
              <a:ext cx="8346240" cy="482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7973D4-A757-D1EC-FAAA-18883A49F9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5480" y="467280"/>
                <a:ext cx="8364960" cy="48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5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26D04-C632-A0AB-38C7-9E80A096DA1B}"/>
                  </a:ext>
                </a:extLst>
              </p14:cNvPr>
              <p14:cNvContentPartPr/>
              <p14:nvPr/>
            </p14:nvContentPartPr>
            <p14:xfrm>
              <a:off x="2794680" y="583560"/>
              <a:ext cx="9131760" cy="473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26D04-C632-A0AB-38C7-9E80A096DA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5320" y="574200"/>
                <a:ext cx="9150480" cy="47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9A3D-008E-35C4-9A58-8D4984F5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6B8C-3F36-70A9-45D8-015BEFC1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Backpropagation</a:t>
            </a:r>
            <a:r>
              <a:rPr lang="en-GB" b="0" i="0" u="none" strike="noStrike" dirty="0">
                <a:effectLst/>
              </a:rPr>
              <a:t> refers to the method of calculating the gradient of neural network parameters. </a:t>
            </a:r>
          </a:p>
          <a:p>
            <a:r>
              <a:rPr lang="en-GB" b="0" i="0" u="none" strike="noStrike" dirty="0">
                <a:effectLst/>
              </a:rPr>
              <a:t>The method traverses the network in reverse order, from the output to the input layer, according to the </a:t>
            </a:r>
            <a:r>
              <a:rPr lang="en-GB" b="0" i="1" u="none" strike="noStrike" dirty="0">
                <a:effectLst/>
              </a:rPr>
              <a:t>chain rule</a:t>
            </a:r>
            <a:r>
              <a:rPr lang="en-GB" b="0" i="0" u="none" strike="noStrike" dirty="0">
                <a:effectLst/>
              </a:rPr>
              <a:t> from calculus. </a:t>
            </a:r>
          </a:p>
          <a:p>
            <a:r>
              <a:rPr lang="en-GB" b="0" i="0" u="none" strike="noStrike" dirty="0">
                <a:effectLst/>
              </a:rPr>
              <a:t>The algorithm stores any intermediate variables (partial derivatives) required while calculating the gradient with respect to some parameters.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FD3B-1A2A-59A7-D7A9-5800D69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2FFE75-8977-12A3-790F-94B89432A6EE}"/>
                  </a:ext>
                </a:extLst>
              </p14:cNvPr>
              <p14:cNvContentPartPr/>
              <p14:nvPr/>
            </p14:nvContentPartPr>
            <p14:xfrm>
              <a:off x="1033920" y="987840"/>
              <a:ext cx="7696800" cy="256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2FFE75-8977-12A3-790F-94B89432A6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560" y="978480"/>
                <a:ext cx="7715520" cy="25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41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5B46-D574-30CA-269A-65BEFF90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29B5-D6A1-3C1D-2009-929F7B0F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Often, we start with random weight initialisation. </a:t>
            </a:r>
          </a:p>
          <a:p>
            <a:r>
              <a:rPr lang="en-GB" dirty="0"/>
              <a:t>And then go through multiple iterations applying all the training samples (forward propagation).</a:t>
            </a:r>
          </a:p>
          <a:p>
            <a:r>
              <a:rPr lang="en-GB" dirty="0"/>
              <a:t>Then, calculate the error/loss based on a loss function. </a:t>
            </a:r>
          </a:p>
          <a:p>
            <a:r>
              <a:rPr lang="en-GB" dirty="0"/>
              <a:t>After that, we use the error/loss value to update the weights. </a:t>
            </a:r>
          </a:p>
          <a:p>
            <a:r>
              <a:rPr lang="en-GB" dirty="0"/>
              <a:t>We repeat this training iteration several times; in NN terms, each iteration of trying all the training samples in one round is called an “</a:t>
            </a:r>
            <a:r>
              <a:rPr lang="en-GB" i="1" dirty="0"/>
              <a:t>epoch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0E62-FCEE-4D99-C5BE-E52F1478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1256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4B4-42F2-5E6E-8025-CDB4BB90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06-337D-2C69-0FF9-94E4E4CE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interested in the effect of initialisation parameters, see:</a:t>
            </a:r>
          </a:p>
          <a:p>
            <a:r>
              <a:rPr lang="en-GB" dirty="0"/>
              <a:t>https://stackoverflow.com/questions/49433936/how-do-i-initialize-weights-in-pytorch</a:t>
            </a:r>
          </a:p>
          <a:p>
            <a:endParaRPr lang="en-GB" dirty="0"/>
          </a:p>
          <a:p>
            <a:r>
              <a:rPr lang="en-GB" dirty="0"/>
              <a:t>https://pytorch.org/docs/stable/nn.init.html</a:t>
            </a:r>
          </a:p>
          <a:p>
            <a:endParaRPr lang="en-GB" dirty="0"/>
          </a:p>
          <a:p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Understanding the difficulty of training deep feedforward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IBMPlexMono"/>
              </a:rPr>
              <a:t> 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neural networks,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Glorot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X. &amp;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Bengio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Y. (2010) </a:t>
            </a:r>
            <a:r>
              <a:rPr lang="en-GB" dirty="0"/>
              <a:t>https://</a:t>
            </a:r>
            <a:r>
              <a:rPr lang="en-GB" dirty="0" err="1"/>
              <a:t>proceedings.mlr.press</a:t>
            </a:r>
            <a:r>
              <a:rPr lang="en-GB" dirty="0"/>
              <a:t>/v9/glorot10a/glorot10a.pdf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368B6-3C10-137C-9960-EA6E838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3B1276-E1A3-187B-14FC-2617BB7F57AD}"/>
                  </a:ext>
                </a:extLst>
              </p14:cNvPr>
              <p14:cNvContentPartPr/>
              <p14:nvPr/>
            </p14:nvContentPartPr>
            <p14:xfrm>
              <a:off x="3789000" y="575640"/>
              <a:ext cx="6688800" cy="329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3B1276-E1A3-187B-14FC-2617BB7F57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9640" y="566280"/>
                <a:ext cx="670752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21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D4B2-A4B3-69DF-FB08-29407217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A37-1C3B-957F-5626-9A71D1A2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When training neural networks, forward and backward propagation depend on each other. </a:t>
            </a:r>
          </a:p>
          <a:p>
            <a:r>
              <a:rPr lang="en-GB" b="0" i="0" u="none" strike="noStrike" dirty="0">
                <a:effectLst/>
              </a:rPr>
              <a:t>In forward propagation, we traverse the computational graph in the direction of dependencies and compute all the variables on its path. </a:t>
            </a:r>
          </a:p>
          <a:p>
            <a:r>
              <a:rPr lang="en-GB" b="0" i="0" u="none" strike="noStrike" dirty="0">
                <a:effectLst/>
              </a:rPr>
              <a:t>These are then used for backpropagation, where the compute order on the graph is reversed.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B971-CAF6-60BA-42E1-0B44BE73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60704C-3D56-F74A-D50D-780CB0DB7C9A}"/>
                  </a:ext>
                </a:extLst>
              </p14:cNvPr>
              <p14:cNvContentPartPr/>
              <p14:nvPr/>
            </p14:nvContentPartPr>
            <p14:xfrm>
              <a:off x="4038120" y="1842480"/>
              <a:ext cx="5159160" cy="17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60704C-3D56-F74A-D50D-780CB0DB7C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8760" y="1833120"/>
                <a:ext cx="5177880" cy="1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6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352-4E0D-AB95-AF31-FD455491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44D6-BE4E-CCDF-C645-D3D79105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Now, the question is how to update the weights to optimise the model to obtain less error/loss.</a:t>
            </a:r>
          </a:p>
          <a:p>
            <a:r>
              <a:rPr lang="en-GB" dirty="0"/>
              <a:t>We need a way to calculate the intermediary values for backpropagation and updating the weights. </a:t>
            </a:r>
          </a:p>
          <a:p>
            <a:r>
              <a:rPr lang="en-GB" dirty="0"/>
              <a:t>We need a hyperparameter to control the rate of change. This is often done by a hyperparameter called  “</a:t>
            </a:r>
            <a:r>
              <a:rPr lang="en-GB" i="1" dirty="0"/>
              <a:t>learning rate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CFD3-5412-9FB8-5033-48FB2B33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9920B7-F325-E2B1-9A6D-B9CD4049A74B}"/>
                  </a:ext>
                </a:extLst>
              </p14:cNvPr>
              <p14:cNvContentPartPr/>
              <p14:nvPr/>
            </p14:nvContentPartPr>
            <p14:xfrm>
              <a:off x="1300320" y="1734840"/>
              <a:ext cx="7273440" cy="472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9920B7-F325-E2B1-9A6D-B9CD4049A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1725480"/>
                <a:ext cx="7292160" cy="47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1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/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650" t="-14744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26420AB-D58C-604F-A88F-F19F0E525D42}"/>
              </a:ext>
            </a:extLst>
          </p:cNvPr>
          <p:cNvSpPr/>
          <p:nvPr/>
        </p:nvSpPr>
        <p:spPr>
          <a:xfrm>
            <a:off x="2711625" y="191683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B330B-4735-8448-9728-D285CB59EE9D}"/>
              </a:ext>
            </a:extLst>
          </p:cNvPr>
          <p:cNvSpPr/>
          <p:nvPr/>
        </p:nvSpPr>
        <p:spPr>
          <a:xfrm>
            <a:off x="2705697" y="453962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A27CC1-8BC9-8349-98E7-C5326D50BC7B}"/>
              </a:ext>
            </a:extLst>
          </p:cNvPr>
          <p:cNvSpPr/>
          <p:nvPr/>
        </p:nvSpPr>
        <p:spPr>
          <a:xfrm>
            <a:off x="2705697" y="3261459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C6360-1296-8E45-8093-0BAE79CBBD4E}"/>
              </a:ext>
            </a:extLst>
          </p:cNvPr>
          <p:cNvCxnSpPr>
            <a:cxnSpLocks/>
          </p:cNvCxnSpPr>
          <p:nvPr/>
        </p:nvCxnSpPr>
        <p:spPr>
          <a:xfrm>
            <a:off x="3497784" y="2461330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75FD6-726D-0F45-9EEC-02B56D737BE7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3497785" y="3657503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7B9DEB-E1E6-E647-9929-1A83871E5D2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97784" y="4172184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033F7B-07CB-7E4C-99AA-AC4BD31CA2B3}"/>
              </a:ext>
            </a:extLst>
          </p:cNvPr>
          <p:cNvCxnSpPr>
            <a:cxnSpLocks/>
          </p:cNvCxnSpPr>
          <p:nvPr/>
        </p:nvCxnSpPr>
        <p:spPr>
          <a:xfrm>
            <a:off x="7254057" y="3681028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C86AD4-6C95-F44A-9672-F8DD95E63173}"/>
              </a:ext>
            </a:extLst>
          </p:cNvPr>
          <p:cNvSpPr/>
          <p:nvPr/>
        </p:nvSpPr>
        <p:spPr>
          <a:xfrm>
            <a:off x="8262169" y="3285680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17A50-C199-B844-B192-30B250CF1F24}"/>
              </a:ext>
            </a:extLst>
          </p:cNvPr>
          <p:cNvSpPr txBox="1"/>
          <p:nvPr/>
        </p:nvSpPr>
        <p:spPr>
          <a:xfrm>
            <a:off x="8506722" y="3475456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/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/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/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/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/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/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66DA07-4D62-9804-BC97-A6D2C141A8CD}"/>
                  </a:ext>
                </a:extLst>
              </p14:cNvPr>
              <p14:cNvContentPartPr/>
              <p14:nvPr/>
            </p14:nvContentPartPr>
            <p14:xfrm>
              <a:off x="1151640" y="711360"/>
              <a:ext cx="10221480" cy="4875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66DA07-4D62-9804-BC97-A6D2C141A8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2280" y="702000"/>
                <a:ext cx="10240200" cy="48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3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B729EC9-776B-021E-0845-44261184C5B2}"/>
                  </a:ext>
                </a:extLst>
              </p14:cNvPr>
              <p14:cNvContentPartPr/>
              <p14:nvPr/>
            </p14:nvContentPartPr>
            <p14:xfrm>
              <a:off x="3007440" y="1514880"/>
              <a:ext cx="5645880" cy="368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B729EC9-776B-021E-0845-44261184C5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8080" y="1505520"/>
                <a:ext cx="566460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8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4E6A-0B2A-D973-6341-04890660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Gradient in neural network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950B-0D48-D2E3-FD99-25D6B113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 more precisely </a:t>
            </a:r>
            <a:r>
              <a:rPr lang="en-GB" b="0" i="0" u="none" strike="noStrike" dirty="0">
                <a:effectLst/>
              </a:rPr>
              <a:t>gradient of neural network parameters. </a:t>
            </a:r>
          </a:p>
          <a:p>
            <a:r>
              <a:rPr lang="en-GB" dirty="0"/>
              <a:t>In backpropagation, we need to calculate the partial derivates of variables with respect to some parameters.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ADFF-A798-3BA5-2F1C-8422E69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679F30-919C-C2F0-FDA1-981CBD4B6680}"/>
                  </a:ext>
                </a:extLst>
              </p14:cNvPr>
              <p14:cNvContentPartPr/>
              <p14:nvPr/>
            </p14:nvContentPartPr>
            <p14:xfrm>
              <a:off x="3030120" y="1678680"/>
              <a:ext cx="1893600" cy="18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679F30-919C-C2F0-FDA1-981CBD4B66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760" y="1669320"/>
                <a:ext cx="1912320" cy="2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86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2BEF-4240-0076-A8E8-FF156DF5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Derivatives and Differentiation*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5EC8-688D-778D-9E57-50D1D9A0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A </a:t>
            </a:r>
            <a:r>
              <a:rPr lang="en-GB" b="0" i="1" u="none" strike="noStrike" dirty="0">
                <a:effectLst/>
              </a:rPr>
              <a:t>derivative</a:t>
            </a:r>
            <a:r>
              <a:rPr lang="en-GB" b="0" i="0" u="none" strike="noStrike" dirty="0">
                <a:effectLst/>
              </a:rPr>
              <a:t> is the rate of change in a function with respect to changes in its arguments. </a:t>
            </a:r>
          </a:p>
          <a:p>
            <a:r>
              <a:rPr lang="en-GB" b="0" i="0" u="none" strike="noStrike" dirty="0">
                <a:effectLst/>
              </a:rPr>
              <a:t>Derivatives can tell us how rapidly a loss function would increase or decrease if we </a:t>
            </a:r>
            <a:r>
              <a:rPr lang="en-GB" b="0" i="1" u="none" strike="noStrike" dirty="0">
                <a:effectLst/>
              </a:rPr>
              <a:t>increase</a:t>
            </a:r>
            <a:r>
              <a:rPr lang="en-GB" b="0" i="0" u="none" strike="noStrike" dirty="0">
                <a:effectLst/>
              </a:rPr>
              <a:t> or </a:t>
            </a:r>
            <a:r>
              <a:rPr lang="en-GB" b="0" i="1" u="none" strike="noStrike" dirty="0">
                <a:effectLst/>
              </a:rPr>
              <a:t>decrease</a:t>
            </a:r>
            <a:r>
              <a:rPr lang="en-GB" b="0" i="0" u="none" strike="noStrike" dirty="0">
                <a:effectLst/>
              </a:rPr>
              <a:t> each parameter by an infinitesimally small amount.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E9FD-6772-010D-C3D0-3681A40A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98A8FA2-8AB4-5298-7C70-18FC81E6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3429000"/>
            <a:ext cx="4312920" cy="1310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0256D-EA0E-A663-0C2A-AC51DA039CE8}"/>
                  </a:ext>
                </a:extLst>
              </p14:cNvPr>
              <p14:cNvContentPartPr/>
              <p14:nvPr/>
            </p14:nvContentPartPr>
            <p14:xfrm>
              <a:off x="6019560" y="3487680"/>
              <a:ext cx="4227840" cy="258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0256D-EA0E-A663-0C2A-AC51DA039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200" y="3478320"/>
                <a:ext cx="4246560" cy="26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3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3548-F9B3-C202-19D8-DFED862E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** Example: Calculate the derivative of f(x) = x</a:t>
            </a:r>
            <a:r>
              <a:rPr lang="en-GB" baseline="30000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B174D-0432-40F9-866F-1F4A194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F60E095-EB48-54CE-D801-B254D7EF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6" y="1116014"/>
            <a:ext cx="2891181" cy="878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289DB5-5C4F-DE6A-CE74-4EA8B30A5ED2}"/>
                  </a:ext>
                </a:extLst>
              </p14:cNvPr>
              <p14:cNvContentPartPr/>
              <p14:nvPr/>
            </p14:nvContentPartPr>
            <p14:xfrm>
              <a:off x="138240" y="681840"/>
              <a:ext cx="12053880" cy="617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289DB5-5C4F-DE6A-CE74-4EA8B30A5E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80" y="672480"/>
                <a:ext cx="12072600" cy="61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67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3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b="0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blipFill>
                <a:blip r:embed="rId3"/>
                <a:stretch>
                  <a:fillRect b="-1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564057" y="1375997"/>
            <a:ext cx="22493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(output/target)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560321" y="196999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D59E0A-9ABA-B2B0-A233-9B6A0F44F0F6}"/>
                  </a:ext>
                </a:extLst>
              </p14:cNvPr>
              <p14:cNvContentPartPr/>
              <p14:nvPr/>
            </p14:nvContentPartPr>
            <p14:xfrm>
              <a:off x="291960" y="859680"/>
              <a:ext cx="10994760" cy="493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D59E0A-9ABA-B2B0-A233-9B6A0F44F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850320"/>
                <a:ext cx="11013480" cy="49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5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0" y="3093561"/>
                <a:ext cx="6875280" cy="387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68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8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8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8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80" dirty="0">
                  <a:latin typeface="Gill Sans MT" panose="020B0502020104020203" pitchFamily="34" charset="77"/>
                </a:endParaRP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8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68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80" dirty="0">
                  <a:latin typeface="Gill Sans MT" panose="020B0502020104020203" pitchFamily="34" charset="77"/>
                </a:endParaRP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68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8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68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68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68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680" dirty="0">
                  <a:latin typeface="Gill Sans MT" panose="020B0502020104020203" pitchFamily="34" charset="77"/>
                </a:endParaRP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680" i="1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680" dirty="0">
                  <a:latin typeface="Gill Sans MT" panose="020B0502020104020203" pitchFamily="34" charset="77"/>
                </a:endParaRPr>
              </a:p>
              <a:p>
                <a:endParaRPr lang="en-GB" sz="168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sz="168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6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8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68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68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8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68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68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68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8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68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8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8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680" i="1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68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68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68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68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68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80" dirty="0">
                    <a:latin typeface="Gill Sans MT" panose="020B0502020104020203" pitchFamily="34" charset="77"/>
                  </a:rPr>
                  <a:t> </a:t>
                </a: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68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680">
                          <a:latin typeface="Cambria Math" panose="02040503050406030204" pitchFamily="18" charset="0"/>
                        </a:rPr>
                        <m:t>= 0.34 </m:t>
                      </m:r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680" i="1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68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680" b="1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0.3944</m:t>
                      </m:r>
                    </m:oMath>
                  </m:oMathPara>
                </a14:m>
                <a:endParaRPr lang="en-GB" sz="1680" b="1" dirty="0">
                  <a:latin typeface="Gill Sans MT" panose="020B0502020104020203" pitchFamily="34" charset="77"/>
                </a:endParaRPr>
              </a:p>
              <a:p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0" y="3093561"/>
                <a:ext cx="6875280" cy="387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A1DC5B-4988-3811-C1E8-07F1D3DD5BFE}"/>
                  </a:ext>
                </a:extLst>
              </p14:cNvPr>
              <p14:cNvContentPartPr/>
              <p14:nvPr/>
            </p14:nvContentPartPr>
            <p14:xfrm>
              <a:off x="1568160" y="975240"/>
              <a:ext cx="10583280" cy="57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A1DC5B-4988-3811-C1E8-07F1D3DD5B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8800" y="965880"/>
                <a:ext cx="10602000" cy="58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54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5921557" cy="3559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4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4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4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4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4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40" i="1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sz="144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44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4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4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44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4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4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440" i="1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4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40" dirty="0">
                    <a:latin typeface="Gill Sans MT" panose="020B0502020104020203" pitchFamily="34" charset="77"/>
                  </a:rPr>
                  <a:t> </a:t>
                </a: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4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 0.34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40" i="1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440" b="1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0.3944</m:t>
                      </m:r>
                    </m:oMath>
                  </m:oMathPara>
                </a14:m>
                <a:endParaRPr lang="en-GB" sz="1440" b="1" dirty="0">
                  <a:latin typeface="Gill Sans MT" panose="020B0502020104020203" pitchFamily="34" charset="77"/>
                </a:endParaRPr>
              </a:p>
              <a:p>
                <a:endParaRPr lang="en-GB" sz="144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4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440"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0.394=</m:t>
                      </m:r>
                      <m:r>
                        <m:rPr>
                          <m:nor/>
                        </m:rPr>
                        <a:rPr lang="en-GB" sz="1440">
                          <a:latin typeface="Gill Sans MT" panose="020B0502020104020203" pitchFamily="34" charset="77"/>
                        </a:rPr>
                        <m:t>0.0788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5921557" cy="3559949"/>
              </a:xfrm>
              <a:prstGeom prst="rect">
                <a:avLst/>
              </a:prstGeom>
              <a:blipFill>
                <a:blip r:embed="rId3"/>
                <a:stretch>
                  <a:fillRect b="-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7C8BA1-4B70-4FDA-C68A-BCFC31C2FCED}"/>
                  </a:ext>
                </a:extLst>
              </p14:cNvPr>
              <p14:cNvContentPartPr/>
              <p14:nvPr/>
            </p14:nvContentPartPr>
            <p14:xfrm>
              <a:off x="1569240" y="926280"/>
              <a:ext cx="10295640" cy="584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7C8BA1-4B70-4FDA-C68A-BCFC31C2FC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9880" y="916920"/>
                <a:ext cx="10314360" cy="58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505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5921557" cy="3559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4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4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4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4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4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4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4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40" i="1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440" dirty="0">
                  <a:latin typeface="Gill Sans MT" panose="020B0502020104020203" pitchFamily="34" charset="77"/>
                </a:endParaRPr>
              </a:p>
              <a:p>
                <a:endParaRPr lang="en-GB" sz="144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sz="144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44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4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4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44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4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44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4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4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440" i="1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GB" sz="144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1.16=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GB" sz="144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40" dirty="0">
                    <a:latin typeface="Gill Sans MT" panose="020B0502020104020203" pitchFamily="34" charset="77"/>
                  </a:rPr>
                  <a:t> </a:t>
                </a:r>
              </a:p>
              <a:p>
                <a:endParaRPr lang="en-GB" sz="144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4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4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40" i="1">
                          <a:latin typeface="Cambria Math" panose="02040503050406030204" pitchFamily="18" charset="0"/>
                        </a:rPr>
                        <m:t>=0.34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1.16=</m:t>
                      </m:r>
                      <m:r>
                        <m:rPr>
                          <m:nor/>
                        </m:rPr>
                        <a:rPr lang="en-GB" sz="1440" b="1">
                          <a:solidFill>
                            <a:srgbClr val="7030A0"/>
                          </a:solidFill>
                          <a:latin typeface="Gill Sans MT" panose="020B0502020104020203" pitchFamily="34" charset="77"/>
                        </a:rPr>
                        <m:t>0.3944</m:t>
                      </m:r>
                    </m:oMath>
                  </m:oMathPara>
                </a14:m>
                <a:endParaRPr lang="en-GB" sz="1440" b="1" dirty="0">
                  <a:latin typeface="Gill Sans MT" panose="020B0502020104020203" pitchFamily="34" charset="77"/>
                </a:endParaRPr>
              </a:p>
              <a:p>
                <a:endParaRPr lang="en-GB" sz="144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4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440"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44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4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0.394=</m:t>
                      </m:r>
                      <m:r>
                        <m:rPr>
                          <m:nor/>
                        </m:rPr>
                        <a:rPr lang="en-GB" sz="1440" b="1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0.0788</m:t>
                      </m:r>
                    </m:oMath>
                  </m:oMathPara>
                </a14:m>
                <a:endParaRPr lang="en-GB" sz="1440" b="1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5921557" cy="3559949"/>
              </a:xfrm>
              <a:prstGeom prst="rect">
                <a:avLst/>
              </a:prstGeom>
              <a:blipFill>
                <a:blip r:embed="rId3"/>
                <a:stretch>
                  <a:fillRect b="-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8200020" y="3093560"/>
            <a:ext cx="195117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w1 = w1 - grad_w1;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w2 = w2 - grad_w2;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1B8A51-1C7C-59F2-790A-CE5AD65FCCFA}"/>
                  </a:ext>
                </a:extLst>
              </p14:cNvPr>
              <p14:cNvContentPartPr/>
              <p14:nvPr/>
            </p14:nvContentPartPr>
            <p14:xfrm>
              <a:off x="2190960" y="25560"/>
              <a:ext cx="7574760" cy="4145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1B8A51-1C7C-59F2-790A-CE5AD65FCC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1600" y="16200"/>
                <a:ext cx="7593480" cy="41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924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225788" y="3058640"/>
                <a:ext cx="5423921" cy="3271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1×0.2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0.5 × 0.1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0.3 × 0.3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320" i="1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32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32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32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320" i="1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=0.34 × 0.5=0.17</m:t>
                      </m:r>
                    </m:oMath>
                  </m:oMathPara>
                </a14:m>
                <a:endParaRPr lang="en-GB" sz="1320" i="1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320" i="1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320" i="1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32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32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32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=2 × </m:t>
                      </m:r>
                      <m:d>
                        <m:d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320" i="1">
                          <a:latin typeface="Cambria Math" panose="02040503050406030204" pitchFamily="18" charset="0"/>
                        </a:rPr>
                        <m:t>=1.16 </m:t>
                      </m:r>
                    </m:oMath>
                  </m:oMathPara>
                </a14:m>
                <a:endParaRPr lang="en-GB" sz="1320" i="1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sz="132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32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2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32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132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320" i="1">
                        <a:latin typeface="Cambria Math" panose="02040503050406030204" pitchFamily="18" charset="0"/>
                      </a:rPr>
                      <m:t>=0.5 ×</m:t>
                    </m:r>
                    <m:r>
                      <a:rPr lang="en-GB" sz="1320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32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2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GB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2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320" i="1"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sub>
                        </m:sSub>
                      </m:sub>
                    </m:sSub>
                    <m:r>
                      <a:rPr lang="en-GB" sz="1320" i="1">
                        <a:latin typeface="Cambria Math" panose="02040503050406030204" pitchFamily="18" charset="0"/>
                      </a:rPr>
                      <m:t>=0.5 × 1.16=</m:t>
                    </m:r>
                    <m:r>
                      <a:rPr lang="en-GB" sz="132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0.58 </m:t>
                    </m:r>
                  </m:oMath>
                </a14:m>
                <a:r>
                  <a:rPr lang="en-GB" sz="1320" dirty="0">
                    <a:latin typeface="Gill Sans MT" panose="020B0502020104020203" pitchFamily="34" charset="77"/>
                  </a:rPr>
                  <a:t> </a:t>
                </a: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320" i="1">
                          <a:latin typeface="Cambria Math" panose="02040503050406030204" pitchFamily="18" charset="0"/>
                        </a:rPr>
                        <m:t>=0.34 ×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32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32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320" i="1">
                          <a:latin typeface="Cambria Math" panose="02040503050406030204" pitchFamily="18" charset="0"/>
                        </a:rPr>
                        <m:t>=0.34 × </m:t>
                      </m:r>
                      <m:r>
                        <a:rPr lang="en-GB" sz="1320">
                          <a:latin typeface="Cambria Math" panose="02040503050406030204" pitchFamily="18" charset="0"/>
                        </a:rPr>
                        <m:t>1.16=</m:t>
                      </m:r>
                      <m:r>
                        <m:rPr>
                          <m:nor/>
                        </m:rPr>
                        <a:rPr lang="en-GB" sz="1320">
                          <a:solidFill>
                            <a:srgbClr val="C00000"/>
                          </a:solidFill>
                          <a:latin typeface="Gill Sans MT" panose="020B0502020104020203" pitchFamily="34" charset="77"/>
                        </a:rPr>
                        <m:t>0.3944</m:t>
                      </m:r>
                    </m:oMath>
                  </m:oMathPara>
                </a14:m>
                <a:endParaRPr lang="en-GB" sz="1320" dirty="0">
                  <a:latin typeface="Gill Sans MT" panose="020B0502020104020203" pitchFamily="34" charset="77"/>
                </a:endParaRPr>
              </a:p>
              <a:p>
                <a:endParaRPr lang="en-GB" sz="1320" i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132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32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11 ×</m:t>
                      </m:r>
                      <m:r>
                        <a:rPr lang="en-GB" sz="132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32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320" i="1">
                          <a:latin typeface="Cambria Math" panose="02040503050406030204" pitchFamily="18" charset="0"/>
                        </a:rPr>
                        <m:t>=0.2 × </m:t>
                      </m:r>
                      <m:r>
                        <a:rPr lang="en-GB" sz="1320">
                          <a:latin typeface="Cambria Math" panose="02040503050406030204" pitchFamily="18" charset="0"/>
                        </a:rPr>
                        <m:t>0.394=</m:t>
                      </m:r>
                      <m:r>
                        <m:rPr>
                          <m:nor/>
                        </m:rPr>
                        <a:rPr lang="en-GB" sz="1320">
                          <a:solidFill>
                            <a:srgbClr val="C00000"/>
                          </a:solidFill>
                          <a:latin typeface="Gill Sans MT" panose="020B0502020104020203" pitchFamily="34" charset="77"/>
                        </a:rPr>
                        <m:t>0.0788</m:t>
                      </m:r>
                    </m:oMath>
                  </m:oMathPara>
                </a14:m>
                <a:endParaRPr lang="en-GB" sz="132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88" y="3058640"/>
                <a:ext cx="5423921" cy="3271024"/>
              </a:xfrm>
              <a:prstGeom prst="rect">
                <a:avLst/>
              </a:prstGeom>
              <a:blipFill>
                <a:blip r:embed="rId3"/>
                <a:stretch>
                  <a:fillRect b="-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4462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7748686" y="3093561"/>
            <a:ext cx="35445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23525A-5843-9B4F-BC3F-046AAF482BC5}"/>
                  </a:ext>
                </a:extLst>
              </p14:cNvPr>
              <p14:cNvContentPartPr/>
              <p14:nvPr/>
            </p14:nvContentPartPr>
            <p14:xfrm>
              <a:off x="2800080" y="519840"/>
              <a:ext cx="9392040" cy="618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23525A-5843-9B4F-BC3F-046AAF482B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0720" y="510480"/>
                <a:ext cx="9410760" cy="62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BFF80-518D-924B-9D32-CA06E4B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vs biological neuron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9BDE-5AA1-D34F-B323-FFA871F7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0F9-0E08-3C4F-9F14-79BF2B78232D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DD9C38-12C6-A447-81EA-366049D9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149054"/>
            <a:ext cx="4410470" cy="23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9895E8-71E6-0D4C-8783-03D46CD3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t="4907" r="9271" b="9242"/>
          <a:stretch/>
        </p:blipFill>
        <p:spPr>
          <a:xfrm>
            <a:off x="3791745" y="3564769"/>
            <a:ext cx="3960440" cy="3004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E0DAF8-8B44-670B-731F-6D3BF3371F08}"/>
                  </a:ext>
                </a:extLst>
              </p14:cNvPr>
              <p14:cNvContentPartPr/>
              <p14:nvPr/>
            </p14:nvContentPartPr>
            <p14:xfrm>
              <a:off x="3134880" y="1914120"/>
              <a:ext cx="6948720" cy="370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E0DAF8-8B44-670B-731F-6D3BF3371F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5520" y="1904760"/>
                <a:ext cx="6967440" cy="37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45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B78B3-1817-653F-3C13-C2B2939A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662C5-EC6C-0D28-BEB8-27B5775B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rate is a hyperparameter that controls the change of weights in neural networks with respect to the gradient. </a:t>
            </a:r>
          </a:p>
          <a:p>
            <a:r>
              <a:rPr lang="en-GB" dirty="0"/>
              <a:t>The learning rate scales the magnitude of change for the weights. </a:t>
            </a:r>
          </a:p>
          <a:p>
            <a:endParaRPr lang="en-GB" dirty="0"/>
          </a:p>
          <a:p>
            <a:r>
              <a:rPr lang="en-GB" dirty="0"/>
              <a:t>For example: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38420-F27C-0888-6A18-B059A78D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A7BE-97E2-728D-F05C-0426D8BD2B23}"/>
              </a:ext>
            </a:extLst>
          </p:cNvPr>
          <p:cNvSpPr txBox="1"/>
          <p:nvPr/>
        </p:nvSpPr>
        <p:spPr>
          <a:xfrm>
            <a:off x="1948339" y="4120277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w1 = w1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grad_w1)</a:t>
            </a:r>
          </a:p>
          <a:p>
            <a:endParaRPr lang="en-GB" dirty="0">
              <a:latin typeface="Gill Sans MT" panose="020B0502020104020203" pitchFamily="34" charset="77"/>
            </a:endParaRPr>
          </a:p>
          <a:p>
            <a:r>
              <a:rPr lang="en-GB" dirty="0">
                <a:latin typeface="Gill Sans MT" panose="020B0502020104020203" pitchFamily="34" charset="77"/>
              </a:rPr>
              <a:t>w2 = w2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F42F43-3078-79EF-3B15-2A3BD0501125}"/>
                  </a:ext>
                </a:extLst>
              </p14:cNvPr>
              <p14:cNvContentPartPr/>
              <p14:nvPr/>
            </p14:nvContentPartPr>
            <p14:xfrm>
              <a:off x="2544120" y="3807720"/>
              <a:ext cx="2733480" cy="79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F42F43-3078-79EF-3B15-2A3BD0501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760" y="3798360"/>
                <a:ext cx="2752200" cy="8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32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F4BE-8B93-9230-1ECF-BAED0728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3205-9F83-CE59-EF1A-E1D03E8F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various ways to choose and optimise the learning rate.</a:t>
            </a:r>
          </a:p>
          <a:p>
            <a:r>
              <a:rPr lang="en-GB" dirty="0"/>
              <a:t>A simple approach is to start with a relatively large value (e.g. 0.01 or 0.1) and then (exponentially) reduce it over iterations.</a:t>
            </a:r>
          </a:p>
          <a:p>
            <a:r>
              <a:rPr lang="en-GB" dirty="0"/>
              <a:t>With dynamic learning rates, if the learning decreases too rapidly, it will affect the network convergence (i.e. finding an optimal solution). </a:t>
            </a:r>
          </a:p>
          <a:p>
            <a:r>
              <a:rPr lang="en-GB" dirty="0"/>
              <a:t>If (a large) learning rate changes too slowly, the network may fail to converge to a good enough solution since noise (noise in samples that causes noisy gradients) could keep on driving the network away from an optimal solution.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7FDCA-57B8-B87B-D91D-2F70CFA6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F5931E-EFCA-3624-8303-3486EAB02B55}"/>
                  </a:ext>
                </a:extLst>
              </p14:cNvPr>
              <p14:cNvContentPartPr/>
              <p14:nvPr/>
            </p14:nvContentPartPr>
            <p14:xfrm>
              <a:off x="2421000" y="436320"/>
              <a:ext cx="7012800" cy="608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F5931E-EFCA-3624-8303-3486EAB02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1640" y="426960"/>
                <a:ext cx="7031520" cy="61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827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6A0-858F-E282-9E35-4E6CC503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 and vanishing gradients*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EE39-EA94-1B58-26E9-9030AC8B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9C6428B-9917-8361-B743-2FBA4824D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3521"/>
          <a:stretch/>
        </p:blipFill>
        <p:spPr>
          <a:xfrm>
            <a:off x="6487871" y="1361393"/>
            <a:ext cx="5510795" cy="314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44E3-3A8C-F7FE-6E1F-F003BA961146}"/>
              </a:ext>
            </a:extLst>
          </p:cNvPr>
          <p:cNvSpPr txBox="1"/>
          <p:nvPr/>
        </p:nvSpPr>
        <p:spPr>
          <a:xfrm>
            <a:off x="712849" y="1409176"/>
            <a:ext cx="55426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 objective function </a:t>
            </a:r>
            <a:r>
              <a:rPr lang="en-GB" dirty="0">
                <a:solidFill>
                  <a:srgbClr val="000000"/>
                </a:solidFill>
                <a:latin typeface="Gill Sans MT" panose="020B0502020104020203" pitchFamily="34" charset="77"/>
              </a:rPr>
              <a:t>for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highly nonlinear deep neural networks or recurrent neural networks often contains sharp nonlinearities in parameter space resulting from the multiplication of several parameters.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These nonlinearities give rise to very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high derivatives in some places.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When the parameters get close to such a cliff region, a gradient descent update can catapult the parameters very far, possibly losing most of the optimisation work that has been done.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0982-F5B3-7017-EB9A-D124874CF39E}"/>
              </a:ext>
            </a:extLst>
          </p:cNvPr>
          <p:cNvSpPr txBox="1"/>
          <p:nvPr/>
        </p:nvSpPr>
        <p:spPr>
          <a:xfrm>
            <a:off x="609600" y="6261677"/>
            <a:ext cx="7574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  <a:p>
            <a:r>
              <a:rPr lang="en-GB" sz="1000" dirty="0">
                <a:latin typeface="Gill Sans MT" panose="020B0502020104020203" pitchFamily="34" charset="77"/>
              </a:rPr>
              <a:t>Original figure from (</a:t>
            </a:r>
            <a:r>
              <a:rPr lang="en-GB" sz="1000" dirty="0" err="1">
                <a:latin typeface="Gill Sans MT" panose="020B0502020104020203" pitchFamily="34" charset="77"/>
              </a:rPr>
              <a:t>Pascanu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2013)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549A3B-94B0-4857-D199-1EECE1647F05}"/>
                  </a:ext>
                </a:extLst>
              </p14:cNvPr>
              <p14:cNvContentPartPr/>
              <p14:nvPr/>
            </p14:nvContentPartPr>
            <p14:xfrm>
              <a:off x="5553000" y="660240"/>
              <a:ext cx="5825520" cy="298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549A3B-94B0-4857-D199-1EECE1647F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3640" y="650880"/>
                <a:ext cx="5844240" cy="30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30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F14C-9D1B-6A2A-6670-C79FFE7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While stochastic gradient descent remains a popular optimisation strategy, learning with it can sometimes be slow. The momentum method (</a:t>
                </a:r>
                <a:r>
                  <a:rPr lang="en-GB" b="0" i="0" u="none" strike="noStrike" dirty="0" err="1">
                    <a:solidFill>
                      <a:srgbClr val="0070C0"/>
                    </a:solidFill>
                    <a:effectLst/>
                  </a:rPr>
                  <a:t>Polyak</a:t>
                </a:r>
                <a:r>
                  <a:rPr lang="en-GB" b="0" i="0" u="none" strike="noStrike" dirty="0">
                    <a:solidFill>
                      <a:srgbClr val="0070C0"/>
                    </a:solidFill>
                    <a:effectLst/>
                  </a:rPr>
                  <a:t>, 1964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) was designed to accelerate learning.</a:t>
                </a:r>
              </a:p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momentum algorithm accumulates an exponentially decaying moving average of past gradients and continues to move in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their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direction.</a:t>
                </a:r>
              </a:p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Formally, the momentum algorithm introduces a variable </a:t>
                </a:r>
                <a14:m>
                  <m:oMath xmlns:m="http://schemas.openxmlformats.org/officeDocument/2006/math">
                    <m:r>
                      <a:rPr lang="en-GB" sz="336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that plays the role of velocity - it is the direction and speed at which the parameters move through parameter space.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2D09-34CE-72A8-6EEC-32708D58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2939-5FA5-19A9-068B-6C15D87360F4}"/>
              </a:ext>
            </a:extLst>
          </p:cNvPr>
          <p:cNvSpPr txBox="1"/>
          <p:nvPr/>
        </p:nvSpPr>
        <p:spPr>
          <a:xfrm>
            <a:off x="609600" y="6261677"/>
            <a:ext cx="7574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A5DB87-4180-7804-FCDE-35A960D4B165}"/>
                  </a:ext>
                </a:extLst>
              </p14:cNvPr>
              <p14:cNvContentPartPr/>
              <p14:nvPr/>
            </p14:nvContentPartPr>
            <p14:xfrm>
              <a:off x="7739280" y="3961440"/>
              <a:ext cx="842400" cy="102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A5DB87-4180-7804-FCDE-35A960D4B1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9920" y="3952080"/>
                <a:ext cx="86112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398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A67-47C8-7FFB-3D52-D2B1BC3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84DF-0D4C-4D2B-D531-1D7BA9A5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F9E4B8-5089-8AA0-EC82-ACA6EE21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120920"/>
            <a:ext cx="9326880" cy="3907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B2A7A-2EA2-3976-51F9-757502D868B3}"/>
              </a:ext>
            </a:extLst>
          </p:cNvPr>
          <p:cNvSpPr txBox="1"/>
          <p:nvPr/>
        </p:nvSpPr>
        <p:spPr>
          <a:xfrm>
            <a:off x="1343472" y="6413115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463F5F-4F58-55C2-FAFB-72180A8606B8}"/>
                  </a:ext>
                </a:extLst>
              </p14:cNvPr>
              <p14:cNvContentPartPr/>
              <p14:nvPr/>
            </p14:nvContentPartPr>
            <p14:xfrm>
              <a:off x="1316160" y="230760"/>
              <a:ext cx="7221960" cy="407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463F5F-4F58-55C2-FAFB-72180A8606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6800" y="221400"/>
                <a:ext cx="7240680" cy="40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50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69E6-C546-6F2A-B812-9629E40D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 with momentum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A7361-E5E7-6D30-E8CF-6B450BFF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3EE55B-82DB-08B4-A506-448547B4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355170"/>
            <a:ext cx="9326880" cy="3673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D8A50-ADD0-A833-E957-7F4F9DA9CD45}"/>
              </a:ext>
            </a:extLst>
          </p:cNvPr>
          <p:cNvSpPr txBox="1"/>
          <p:nvPr/>
        </p:nvSpPr>
        <p:spPr>
          <a:xfrm>
            <a:off x="1343472" y="6413115"/>
            <a:ext cx="890018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/>
              <a:t>Source: Goodfellow </a:t>
            </a:r>
            <a:r>
              <a:rPr lang="en-GB" sz="1080" i="1" dirty="0"/>
              <a:t>et al</a:t>
            </a:r>
            <a:r>
              <a:rPr lang="en-GB" sz="1080" dirty="0"/>
              <a:t>., deep Learning, https://</a:t>
            </a:r>
            <a:r>
              <a:rPr lang="en-GB" sz="1080" dirty="0" err="1"/>
              <a:t>www.deeplearningbook.org</a:t>
            </a:r>
            <a:r>
              <a:rPr lang="en-GB" sz="1080" dirty="0"/>
              <a:t>/contents/</a:t>
            </a:r>
            <a:r>
              <a:rPr lang="en-GB" sz="1080" dirty="0" err="1"/>
              <a:t>optimization.html</a:t>
            </a:r>
            <a:endParaRPr lang="en-GB" sz="108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900A7F-A7CE-4C51-6E6F-64049326B578}"/>
                  </a:ext>
                </a:extLst>
              </p14:cNvPr>
              <p14:cNvContentPartPr/>
              <p14:nvPr/>
            </p14:nvContentPartPr>
            <p14:xfrm>
              <a:off x="4038480" y="3802680"/>
              <a:ext cx="2580120" cy="97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900A7F-A7CE-4C51-6E6F-64049326B5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9120" y="3793320"/>
                <a:ext cx="2598840" cy="9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09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50FC-0361-B5A3-B6E0-7324DED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GB" dirty="0"/>
                  <a:t> the momentum acts like a normal gradient descent: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E5F7-D038-0B07-FE44-B7C01A9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86CA93-600A-5C7C-2386-C265C79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86" y="3285837"/>
            <a:ext cx="3337560" cy="3023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/>
              <p:nvPr/>
            </p:nvSpPr>
            <p:spPr>
              <a:xfrm>
                <a:off x="1575204" y="4033867"/>
                <a:ext cx="4666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ill Sans MT" panose="020B0502020104020203" pitchFamily="34" charset="77"/>
                  </a:rPr>
                  <a:t>An example  with a non-zero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204" y="4033867"/>
                <a:ext cx="4666118" cy="369332"/>
              </a:xfrm>
              <a:prstGeom prst="rect">
                <a:avLst/>
              </a:prstGeom>
              <a:blipFill>
                <a:blip r:embed="rId4"/>
                <a:stretch>
                  <a:fillRect l="-813" t="-6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5500C1-2AE6-4C4F-1387-25AE3B85A7F3}"/>
                  </a:ext>
                </a:extLst>
              </p14:cNvPr>
              <p14:cNvContentPartPr/>
              <p14:nvPr/>
            </p14:nvContentPartPr>
            <p14:xfrm>
              <a:off x="7125120" y="3475080"/>
              <a:ext cx="2272680" cy="151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5500C1-2AE6-4C4F-1387-25AE3B85A7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5760" y="3465720"/>
                <a:ext cx="2291400" cy="15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659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913B-648D-61AD-5F36-05D0708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Algorithms with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B843-7332-E984-074C-1808F9FA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The </a:t>
            </a:r>
            <a:r>
              <a:rPr lang="en-GB" u="none" strike="noStrike" dirty="0" err="1">
                <a:solidFill>
                  <a:srgbClr val="C00000"/>
                </a:solidFill>
                <a:effectLst/>
              </a:rPr>
              <a:t>AdaGrad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adapts the learning rates of all model parameters by scaling them inversely proportional to the square root of the sum of all the historical squared values of the gradient (</a:t>
            </a:r>
            <a:r>
              <a:rPr lang="en-GB" b="0" i="0" u="none" strike="noStrike" dirty="0" err="1">
                <a:effectLst/>
              </a:rPr>
              <a:t>Duchi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b="0" i="1" u="none" strike="noStrike" dirty="0">
                <a:effectLst/>
              </a:rPr>
              <a:t>et al</a:t>
            </a:r>
            <a:r>
              <a:rPr lang="en-GB" b="0" i="0" u="none" strike="noStrike" dirty="0">
                <a:effectLst/>
              </a:rPr>
              <a:t>.,2011).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9B2B-9FB5-BDC5-3EB1-6EFC0D3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EE007-41D1-E7AD-C57A-6BB307250326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D3FE15-5980-0BC3-1C3B-7A18B5269666}"/>
                  </a:ext>
                </a:extLst>
              </p14:cNvPr>
              <p14:cNvContentPartPr/>
              <p14:nvPr/>
            </p14:nvContentPartPr>
            <p14:xfrm>
              <a:off x="1033920" y="1653120"/>
              <a:ext cx="7189560" cy="122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D3FE15-5980-0BC3-1C3B-7A18B52696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560" y="1643760"/>
                <a:ext cx="7208280" cy="12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043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260E-BB58-D5CA-BFE8-857364A9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631B-D2CC-3C2C-F96E-83387A31B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The </a:t>
            </a:r>
            <a:r>
              <a:rPr lang="en-GB" b="0" i="0" u="none" strike="noStrike" dirty="0" err="1">
                <a:solidFill>
                  <a:srgbClr val="C00000"/>
                </a:solidFill>
                <a:effectLst/>
              </a:rPr>
              <a:t>RMSProp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(Hinton, 2012) modiﬁes </a:t>
            </a:r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to perform better in the nonconvex setting by changing the gradient accumulation into an exponentially weighted moving average.</a:t>
            </a:r>
          </a:p>
          <a:p>
            <a:pPr algn="l"/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shrinks the learning rate according to the entire history of the squared gradient and may have made the learning rate too small before arriving at such a convex structure. </a:t>
            </a:r>
          </a:p>
          <a:p>
            <a:pPr algn="l"/>
            <a:r>
              <a:rPr lang="en-GB" b="0" i="0" u="none" strike="noStrike" dirty="0" err="1">
                <a:effectLst/>
              </a:rPr>
              <a:t>RMSProp</a:t>
            </a:r>
            <a:r>
              <a:rPr lang="en-GB" b="0" i="0" u="none" strike="noStrike" dirty="0">
                <a:effectLst/>
              </a:rPr>
              <a:t> uses an exponentially decaying average to discard history from the extreme past so that it can converge rapidly.</a:t>
            </a:r>
          </a:p>
          <a:p>
            <a:pPr algn="l"/>
            <a:r>
              <a:rPr lang="en-GB" dirty="0"/>
              <a:t>It has a decay rate parameter. </a:t>
            </a:r>
            <a:endParaRPr lang="en-GB" b="0" i="0" u="none" strike="noStrike" dirty="0">
              <a:effectLst/>
            </a:endParaRPr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9B26-6B81-DA97-0C9B-618D829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D232-AB5F-527B-C922-DADC7CDA0D64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28DE4F-9AC8-FF60-446F-F82B52EBCB47}"/>
                  </a:ext>
                </a:extLst>
              </p14:cNvPr>
              <p14:cNvContentPartPr/>
              <p14:nvPr/>
            </p14:nvContentPartPr>
            <p14:xfrm>
              <a:off x="822600" y="1724760"/>
              <a:ext cx="8974440" cy="170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28DE4F-9AC8-FF60-446F-F82B52EBCB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240" y="1715400"/>
                <a:ext cx="8993160" cy="17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368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5CE3-94CA-EBF7-EE00-B378B01A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690F-D4E4-0E1F-6F55-F77E1507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Adam (</a:t>
            </a:r>
            <a:r>
              <a:rPr lang="en-GB" b="0" i="0" u="none" strike="noStrike" dirty="0" err="1">
                <a:effectLst/>
              </a:rPr>
              <a:t>Kingma</a:t>
            </a:r>
            <a:r>
              <a:rPr lang="en-GB" b="0" i="0" u="none" strike="noStrike" dirty="0">
                <a:effectLst/>
              </a:rPr>
              <a:t> and Ba, 2014) is another adaptive learning rate optimisation algorithm. </a:t>
            </a:r>
          </a:p>
          <a:p>
            <a:pPr algn="l"/>
            <a:r>
              <a:rPr lang="en-GB" dirty="0"/>
              <a:t>The name “Adam” derives from the phrase “adaptive moments.”</a:t>
            </a:r>
          </a:p>
          <a:p>
            <a:pPr algn="l"/>
            <a:r>
              <a:rPr lang="en-GB" dirty="0"/>
              <a:t>In Adam, momentum is incorporated directly as an estimate of the ﬁrst-order moment (with exponential weighting) of the gradient. </a:t>
            </a:r>
          </a:p>
          <a:p>
            <a:pPr algn="l"/>
            <a:r>
              <a:rPr lang="en-GB" dirty="0"/>
              <a:t>The most straightforward way to add momentum to </a:t>
            </a:r>
            <a:r>
              <a:rPr lang="en-GB" dirty="0" err="1"/>
              <a:t>RMSProp</a:t>
            </a:r>
            <a:r>
              <a:rPr lang="en-GB" dirty="0"/>
              <a:t> is to apply momentum to the rescaled gradients.</a:t>
            </a:r>
          </a:p>
          <a:p>
            <a:pPr algn="l"/>
            <a:r>
              <a:rPr lang="en-GB" dirty="0"/>
              <a:t>Adam includes bias corrections to the estimates of both the ﬁrst-order moments (the momentum term) and the (uncentered) second-order moments to account for their initialisation at the origin.</a:t>
            </a:r>
          </a:p>
          <a:p>
            <a:pPr algn="l"/>
            <a:endParaRPr lang="en-GB" dirty="0"/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DD0D-5A03-0691-6C79-53748A90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D312B-FAD1-0BF5-9BE3-7D89C3E46A60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5A51DE-067D-501F-817A-FB2511244C6B}"/>
                  </a:ext>
                </a:extLst>
              </p14:cNvPr>
              <p14:cNvContentPartPr/>
              <p14:nvPr/>
            </p14:nvContentPartPr>
            <p14:xfrm>
              <a:off x="6265080" y="2625480"/>
              <a:ext cx="2328480" cy="10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5A51DE-067D-501F-817A-FB2511244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5720" y="2616120"/>
                <a:ext cx="234720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5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353473" y="2353318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96001" y="1916832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/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744" t="-15385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38A57F0-762F-B3E1-8F8F-169AACFC8286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97518-9CAD-A6C8-A805-9EA688CA55C2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195F6D-88AA-B54B-29C3-0950518B39E0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32AA7C-C3E9-23B7-C81C-9E2020A2582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B94691-1DEB-0F38-15B0-5095BC715D29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4D247-E860-AA73-9F7C-A338779B68C5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FDF1-5626-5C93-35C1-A4126EED109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E578B2-3C55-AD7A-D590-65C0A0A364EB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CC8C6-8FC2-6E08-ADBA-FC93D14EB9B7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A7D73D-D91C-6280-6458-93746E5BA2C9}"/>
                  </a:ext>
                </a:extLst>
              </p14:cNvPr>
              <p14:cNvContentPartPr/>
              <p14:nvPr/>
            </p14:nvContentPartPr>
            <p14:xfrm>
              <a:off x="4141080" y="1226160"/>
              <a:ext cx="6671880" cy="506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A7D73D-D91C-6280-6458-93746E5BA2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1720" y="1216800"/>
                <a:ext cx="6690600" cy="50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965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19B9-3CA5-0840-D139-3FDA7762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8DB6D-C962-36FD-5B1A-7A635DCB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50</a:t>
            </a:fld>
            <a:endParaRPr lang="en-GB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9A81C-4F0F-9220-F3BA-408C15C6687D}"/>
              </a:ext>
            </a:extLst>
          </p:cNvPr>
          <p:cNvSpPr txBox="1"/>
          <p:nvPr/>
        </p:nvSpPr>
        <p:spPr>
          <a:xfrm>
            <a:off x="695400" y="1116014"/>
            <a:ext cx="10122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Gill Sans MT" panose="020B0502020104020203" pitchFamily="34" charset="77"/>
              </a:rPr>
              <a:t>Adam uses exponential weighted moving averages (also known as leaky averaging) to obtain an estimate of both the momentum and the second moment of the gradient.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9D9ACF-991F-CA2E-293B-BBDF4B16AB3E}"/>
                  </a:ext>
                </a:extLst>
              </p14:cNvPr>
              <p14:cNvContentPartPr/>
              <p14:nvPr/>
            </p14:nvContentPartPr>
            <p14:xfrm>
              <a:off x="502200" y="1509840"/>
              <a:ext cx="8719200" cy="48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9D9ACF-991F-CA2E-293B-BBDF4B16A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840" y="1500480"/>
                <a:ext cx="873792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3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ABA5-5C81-B9BD-8302-DDAF10AA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B11F6-36DB-B6EF-2822-85DCDC1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51</a:t>
            </a:fld>
            <a:endParaRPr lang="en-GB" alt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042FF3-06F1-D667-308D-DF3C463D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40" y="767358"/>
            <a:ext cx="7413630" cy="5572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D5E7F6-6CF5-2BC0-6F90-D7882FDB0C3D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386427-36C1-3D0F-3047-423101986151}"/>
                  </a:ext>
                </a:extLst>
              </p14:cNvPr>
              <p14:cNvContentPartPr/>
              <p14:nvPr/>
            </p14:nvContentPartPr>
            <p14:xfrm>
              <a:off x="5840280" y="4181400"/>
              <a:ext cx="2764080" cy="135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386427-36C1-3D0F-3047-4231019861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920" y="4172040"/>
                <a:ext cx="2782800" cy="13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505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3766-FE10-9FEE-3399-FA9A94A5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5712F-C7A5-3B52-4AC5-DA1CF396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23DFC-D6CE-CDDD-D9A8-E5C6C98E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1"/>
          <a:stretch/>
        </p:blipFill>
        <p:spPr>
          <a:xfrm>
            <a:off x="4022170" y="241492"/>
            <a:ext cx="5530214" cy="6375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B251D-0B5D-A4F2-5FC9-BE81D8A6AEEA}"/>
              </a:ext>
            </a:extLst>
          </p:cNvPr>
          <p:cNvSpPr txBox="1"/>
          <p:nvPr/>
        </p:nvSpPr>
        <p:spPr>
          <a:xfrm>
            <a:off x="911424" y="6564510"/>
            <a:ext cx="78413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See: https://</a:t>
            </a:r>
            <a:r>
              <a:rPr lang="en-GB" sz="1000" dirty="0" err="1">
                <a:latin typeface="Gill Sans MT" panose="020B0502020104020203" pitchFamily="34" charset="77"/>
              </a:rPr>
              <a:t>pytorch.org</a:t>
            </a:r>
            <a:r>
              <a:rPr lang="en-GB" sz="1000" dirty="0">
                <a:latin typeface="Gill Sans MT" panose="020B0502020104020203" pitchFamily="34" charset="77"/>
              </a:rPr>
              <a:t>/docs/stable/generated/</a:t>
            </a:r>
            <a:r>
              <a:rPr lang="en-GB" sz="1000" dirty="0" err="1">
                <a:latin typeface="Gill Sans MT" panose="020B0502020104020203" pitchFamily="34" charset="77"/>
              </a:rPr>
              <a:t>torch.optim.Adam.html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59A67-D6E1-B40D-A784-D24C012F0B42}"/>
              </a:ext>
            </a:extLst>
          </p:cNvPr>
          <p:cNvSpPr txBox="1"/>
          <p:nvPr/>
        </p:nvSpPr>
        <p:spPr>
          <a:xfrm>
            <a:off x="648238" y="1412776"/>
            <a:ext cx="337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Same as the previous slide with just different notations to show the variables and parameters.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B9C2F5-DF98-58AF-4A2C-BFE27639AB83}"/>
                  </a:ext>
                </a:extLst>
              </p14:cNvPr>
              <p14:cNvContentPartPr/>
              <p14:nvPr/>
            </p14:nvContentPartPr>
            <p14:xfrm>
              <a:off x="1660680" y="650520"/>
              <a:ext cx="242280" cy="188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B9C2F5-DF98-58AF-4A2C-BFE27639AB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1320" y="641160"/>
                <a:ext cx="26100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628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EDC9-1FB1-56DB-50C4-C6F5357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7359-681B-9616-D015-A0DE3E93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This depends on the complexity of the data and the decision boundaries (i.e. how separable the data is).</a:t>
            </a:r>
          </a:p>
          <a:p>
            <a:r>
              <a:rPr lang="en-GB" sz="2160" dirty="0"/>
              <a:t>This could also depend on the number of features/dimensions. </a:t>
            </a:r>
          </a:p>
          <a:p>
            <a:r>
              <a:rPr lang="en-GB" sz="2160" dirty="0"/>
              <a:t>A very basic recommendation is that 2 to 3 hidden layers be used for less complex problems, and 3 to 5 hidden layers be used for more complex problems.</a:t>
            </a:r>
          </a:p>
          <a:p>
            <a:r>
              <a:rPr lang="en-GB" sz="2160" dirty="0"/>
              <a:t>Several deep learning architectures use more layers. The more layers you add, the more hyperparameters you need to train and optimise. This complexity would impact your network's convergence (and overfitting). </a:t>
            </a:r>
          </a:p>
          <a:p>
            <a:r>
              <a:rPr lang="en-GB" sz="2160" dirty="0"/>
              <a:t>The number of neurons in hidden layers is also important (width) of the network.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65D0-D4A4-DEF3-9F16-7FA9A135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4263BE-1D77-DE4B-521C-FA4E06B02688}"/>
                  </a:ext>
                </a:extLst>
              </p14:cNvPr>
              <p14:cNvContentPartPr/>
              <p14:nvPr/>
            </p14:nvContentPartPr>
            <p14:xfrm>
              <a:off x="1213920" y="2835360"/>
              <a:ext cx="5669640" cy="604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4263BE-1D77-DE4B-521C-FA4E06B026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560" y="2826000"/>
                <a:ext cx="5688360" cy="6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935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A8DE-2C1E-6DD1-57E7-8A36003C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F29-A55F-B7FD-B367-576E9520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Dropout is a regularisation technique to reduce the risk of overfitting in neural networks. </a:t>
            </a:r>
          </a:p>
          <a:p>
            <a:r>
              <a:rPr lang="en-GB" dirty="0"/>
              <a:t>In neural networks, it refers to temporarily dropping input and hidden layer nodes. </a:t>
            </a:r>
          </a:p>
          <a:p>
            <a:r>
              <a:rPr lang="en-GB" dirty="0"/>
              <a:t>This creates a new temporary architecture by randomly dropping a percentage of the nodes during the training process.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722E-4157-7FCE-67BF-341FE0A1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48310F-1BAB-C690-D25B-3DAC0D86A2A6}"/>
                  </a:ext>
                </a:extLst>
              </p14:cNvPr>
              <p14:cNvContentPartPr/>
              <p14:nvPr/>
            </p14:nvContentPartPr>
            <p14:xfrm>
              <a:off x="4893480" y="371160"/>
              <a:ext cx="742320" cy="865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48310F-1BAB-C690-D25B-3DAC0D86A2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4120" y="361800"/>
                <a:ext cx="761040" cy="8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764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415-CD99-1C4A-A0DE-7D0BF31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– philosophy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F820-089D-C846-A018-B35AF74B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idea behind applying dropout is that training a neural network by adding a stochastic </a:t>
            </a:r>
            <a:r>
              <a:rPr lang="en-US" dirty="0" err="1"/>
              <a:t>behaviour</a:t>
            </a:r>
            <a:r>
              <a:rPr lang="en-US" dirty="0"/>
              <a:t> and making predictions, and averaging over multiple stochastic decisions simulates a from of bagging with parameter sharing.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Bagging (i.e., bootstrap aggregation) several models are combined to reduce the </a:t>
            </a:r>
            <a:r>
              <a:rPr lang="en-US" dirty="0" err="1"/>
              <a:t>generalisation</a:t>
            </a:r>
            <a:r>
              <a:rPr lang="en-US" dirty="0"/>
              <a:t> error. </a:t>
            </a:r>
          </a:p>
          <a:p>
            <a:r>
              <a:rPr lang="en-US" dirty="0"/>
              <a:t>The idea of Bagging is to train multiple models separately and then use all the models to vote on the output for the test example.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2E95-10A7-FE45-86AE-B8B534FF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025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11AA-1D7C-3946-95CF-74F16E2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Dropouts – practical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335C-5133-B14E-999A-7E0AB187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training sample is very small, the dropout method is not very effective. </a:t>
            </a:r>
          </a:p>
          <a:p>
            <a:r>
              <a:rPr lang="en-US" dirty="0"/>
              <a:t>When additional unlabeled samples are available, unsupervised feature learning can improve the performance better than dropout.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8931-EB8D-CD41-A57D-53DE989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F2B94C-EA51-536A-8D59-87DF9E0EB433}"/>
                  </a:ext>
                </a:extLst>
              </p14:cNvPr>
              <p14:cNvContentPartPr/>
              <p14:nvPr/>
            </p14:nvContentPartPr>
            <p14:xfrm>
              <a:off x="4222800" y="1694160"/>
              <a:ext cx="1696680" cy="7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F2B94C-EA51-536A-8D59-87DF9E0EB4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40" y="1684800"/>
                <a:ext cx="171540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66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6E43-D9E7-EAFB-B262-A31B30E9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D2B5-AE09-EBF0-4970-14A56F07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44E03E5-18C4-DDFA-77C6-DFCA035E4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700808"/>
            <a:ext cx="9326880" cy="2763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F67700-123D-8802-8374-250FAD2D8296}"/>
                  </a:ext>
                </a:extLst>
              </p14:cNvPr>
              <p14:cNvContentPartPr/>
              <p14:nvPr/>
            </p14:nvContentPartPr>
            <p14:xfrm>
              <a:off x="660960" y="179280"/>
              <a:ext cx="10354320" cy="6443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F67700-123D-8802-8374-250FAD2D8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600" y="169920"/>
                <a:ext cx="10373040" cy="64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74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ECC-2000-3CD9-3EA1-DD3CF1A7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44EA-A188-89FB-9F9D-2230006E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58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3D4226-A77B-ED36-9701-4BDEA821D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96" y="775202"/>
            <a:ext cx="9326880" cy="5606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330779-9930-1690-4E82-ADCC7D227E50}"/>
                  </a:ext>
                </a:extLst>
              </p14:cNvPr>
              <p14:cNvContentPartPr/>
              <p14:nvPr/>
            </p14:nvContentPartPr>
            <p14:xfrm>
              <a:off x="3395520" y="901440"/>
              <a:ext cx="4830120" cy="595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330779-9930-1690-4E82-ADCC7D227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6160" y="892080"/>
                <a:ext cx="4848840" cy="59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47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6EA2-14BC-76D1-379F-525047DC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82" y="2286000"/>
            <a:ext cx="9875520" cy="1143001"/>
          </a:xfrm>
        </p:spPr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CE4F5-FE1F-EFA2-7A2E-4EEC1B2D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340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and the effect of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268819" y="2355377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16791" y="185460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4E21-7E97-3D8B-C28D-71A1F2ADB344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696075-8365-E07F-7C47-DC7BFFC4E7B8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AE69A-52CE-6097-6099-F08DC39A6601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996FF-DC04-5717-0BC7-CDEF61535F43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9D0F9C-ACD9-D503-AE48-6D1D161C4C9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4FF11-E092-09ED-2B79-2EFD1CC1475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D1B654-2C69-C32E-2813-0EAE4A6201D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8D1E5C-D5FF-E473-13D3-549FC2C0283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346F038-64E6-ACDF-B95D-B1C7D5E7ADAA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A2B0C-6530-BE47-7536-1ADE576C0BEA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/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blipFill>
                <a:blip r:embed="rId9"/>
                <a:stretch>
                  <a:fillRect l="-461" t="-98438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5EF59B-6B7A-0C82-A0CF-BBF2CE3156A0}"/>
                  </a:ext>
                </a:extLst>
              </p14:cNvPr>
              <p14:cNvContentPartPr/>
              <p14:nvPr/>
            </p14:nvContentPartPr>
            <p14:xfrm>
              <a:off x="1096560" y="2109240"/>
              <a:ext cx="8076240" cy="396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5EF59B-6B7A-0C82-A0CF-BBF2CE3156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7200" y="2099880"/>
                <a:ext cx="8094960" cy="39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939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0F2-3821-CD3D-B330-CD4F242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99EC-FACD-9F52-BC28-40113A70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could be the purpose of a NN architecture like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14E9-EACD-0287-4107-3D552A2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60</a:t>
            </a:fld>
            <a:endParaRPr lang="en-GB" alt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7288C9-9E88-B6B0-F7F8-6C441D2B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00808"/>
            <a:ext cx="9326880" cy="3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F8EF-3CAD-00AF-7B8A-A1D5620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E818-E523-E292-D896-F6A80494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of these will not improve the convergence of a neural network model?</a:t>
            </a:r>
          </a:p>
          <a:p>
            <a:pPr lvl="1"/>
            <a:r>
              <a:rPr lang="en-GB" dirty="0"/>
              <a:t>Adaptive learning rate</a:t>
            </a:r>
          </a:p>
          <a:p>
            <a:pPr lvl="1"/>
            <a:r>
              <a:rPr lang="en-GB" dirty="0"/>
              <a:t>Data normalisation</a:t>
            </a:r>
          </a:p>
          <a:p>
            <a:pPr lvl="1"/>
            <a:r>
              <a:rPr lang="en-GB" dirty="0"/>
              <a:t>Using an optimiser method</a:t>
            </a:r>
          </a:p>
          <a:p>
            <a:pPr lvl="1"/>
            <a:r>
              <a:rPr lang="en-GB" dirty="0"/>
              <a:t>Initialising all the weights to zero (zero initialisation)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D7BF-80DB-160C-C9DE-D82E4E21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9124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7F4E-9B94-F5CB-203A-DCC969CC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8951-2515-EE74-D7C0-67A8C7FA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Some of the slides are adapted from Dive into Deep Learning by Aston Zhang </a:t>
            </a:r>
            <a:r>
              <a:rPr lang="en-GB" sz="2160" i="1" dirty="0"/>
              <a:t>et al</a:t>
            </a:r>
            <a:r>
              <a:rPr lang="en-GB" sz="2160" dirty="0"/>
              <a:t>., https://d2l.ai/</a:t>
            </a:r>
            <a:r>
              <a:rPr lang="en-GB" sz="2160" dirty="0" err="1"/>
              <a:t>index.html</a:t>
            </a:r>
            <a:r>
              <a:rPr lang="en-GB" sz="216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C321-C8FD-6B4F-73D6-4A04023A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53526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D05-FE96-EDFD-05C6-8D929E43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291" y="2857500"/>
            <a:ext cx="9875520" cy="1143001"/>
          </a:xfrm>
        </p:spPr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CBC6-DBC3-1E50-C147-F67DB221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8604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B60A-A8A4-F82E-F90F-372A336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 of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7A28-C1D7-A6F3-E2B4-F772C30E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65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708E42-7032-E8EC-9C1A-B0D75EA1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273558"/>
            <a:ext cx="8595360" cy="112776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AAFA948-A7FD-41D9-C08F-A0EE91CF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97" y="1252478"/>
            <a:ext cx="3901440" cy="102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0E3CF-81A8-927D-BBBE-A2F4E5C9C5B2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/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920" dirty="0">
                    <a:latin typeface="Gill Sans MT" panose="020B0502020104020203" pitchFamily="34" charset="77"/>
                  </a:rPr>
                  <a:t>If you are interested in the proof of how this is derived,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Lin (2019, Jan. 12). Data science: Data science tutorials. </a:t>
                </a: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https://</a:t>
                </a:r>
                <a:r>
                  <a:rPr lang="en-GB" sz="1920" dirty="0" err="1">
                    <a:latin typeface="Gill Sans MT" panose="020B0502020104020203" pitchFamily="34" charset="77"/>
                  </a:rPr>
                  <a:t>hausetutorials.netlify.app</a:t>
                </a:r>
                <a:r>
                  <a:rPr lang="en-GB" sz="1920" dirty="0">
                    <a:latin typeface="Gill Sans MT" panose="020B0502020104020203" pitchFamily="34" charset="77"/>
                  </a:rPr>
                  <a:t>/posts/2019-12-01-neural-networks-deriving-the-sigmoid-derivative/</a:t>
                </a:r>
              </a:p>
              <a:p>
                <a:endParaRPr lang="en-GB" sz="1920" dirty="0">
                  <a:latin typeface="Gill Sans MT" panose="020B0502020104020203" pitchFamily="34" charset="77"/>
                </a:endParaRP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For more information on </a:t>
                </a:r>
                <a14:m>
                  <m:oMath xmlns:m="http://schemas.openxmlformats.org/officeDocument/2006/math">
                    <m:r>
                      <a:rPr lang="en-GB" sz="192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920" i="1" baseline="3000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920" dirty="0">
                    <a:latin typeface="Gill Sans MT" panose="020B0502020104020203" pitchFamily="34" charset="77"/>
                  </a:rPr>
                  <a:t> derivative,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http://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www.intuitive-calculus.com</a:t>
                </a:r>
                <a:r>
                  <a:rPr lang="en-GB" sz="1680" dirty="0">
                    <a:latin typeface="Gill Sans MT" panose="020B0502020104020203" pitchFamily="34" charset="77"/>
                  </a:rPr>
                  <a:t>/derivative-of-e-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x.html</a:t>
                </a:r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blipFill>
                <a:blip r:embed="rId4"/>
                <a:stretch>
                  <a:fillRect l="-569" t="-1212"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395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18F-A11E-FE9E-0CF1-8B12DD54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BE678-EA12-C153-6C91-C7B7C390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66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/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blipFill>
                <a:blip r:embed="rId2"/>
                <a:stretch>
                  <a:fillRect t="-186207" b="-27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62ACACA-2A9A-76B4-8B1E-58E60550B044}"/>
              </a:ext>
            </a:extLst>
          </p:cNvPr>
          <p:cNvSpPr txBox="1"/>
          <p:nvPr/>
        </p:nvSpPr>
        <p:spPr>
          <a:xfrm>
            <a:off x="1560430" y="3319620"/>
            <a:ext cx="9117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20" dirty="0">
                <a:latin typeface="Gill Sans MT" panose="020B0502020104020203" pitchFamily="34" charset="77"/>
              </a:rPr>
              <a:t>For other gradients and an excellent summary, you can refer to the blog post by by Andrew Wood at: </a:t>
            </a:r>
          </a:p>
          <a:p>
            <a:endParaRPr lang="en-GB" sz="1920" dirty="0">
              <a:latin typeface="Gill Sans MT" panose="020B0502020104020203" pitchFamily="34" charset="77"/>
            </a:endParaRPr>
          </a:p>
          <a:p>
            <a:r>
              <a:rPr lang="en-GB" sz="1920" dirty="0">
                <a:latin typeface="Gill Sans MT" panose="020B0502020104020203" pitchFamily="34" charset="77"/>
              </a:rPr>
              <a:t>https://aew61.github.io/blog/</a:t>
            </a:r>
            <a:r>
              <a:rPr lang="en-GB" sz="1920" dirty="0" err="1">
                <a:latin typeface="Gill Sans MT" panose="020B0502020104020203" pitchFamily="34" charset="77"/>
              </a:rPr>
              <a:t>artificial_neural_networks</a:t>
            </a:r>
            <a:r>
              <a:rPr lang="en-GB" sz="1920" dirty="0">
                <a:latin typeface="Gill Sans MT" panose="020B0502020104020203" pitchFamily="34" charset="77"/>
              </a:rPr>
              <a:t>/1_background/1.b_activation_functions_and_derivatives.html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D3277-0122-3329-E932-1C659CF2EDB6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762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79D3-B7E6-3355-669F-DFCCEF12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𝑃𝑦𝑡𝑜𝑟𝑐h</m:t>
                    </m:r>
                  </m:oMath>
                </a14:m>
                <a:r>
                  <a:rPr lang="en-GB" dirty="0">
                    <a:solidFill>
                      <a:srgbClr val="262626"/>
                    </a:solidFill>
                  </a:rPr>
                  <a:t> r</a:t>
                </a:r>
                <a:r>
                  <a:rPr lang="en-GB" b="0" i="0" u="none" strike="noStrike" dirty="0">
                    <a:solidFill>
                      <a:srgbClr val="262626"/>
                    </a:solidFill>
                    <a:effectLst/>
                  </a:rPr>
                  <a:t>eturn the recommended gain value for the given nonlinearity function. </a:t>
                </a:r>
              </a:p>
              <a:p>
                <a:endParaRPr lang="en-GB" dirty="0">
                  <a:solidFill>
                    <a:srgbClr val="262626"/>
                  </a:solidFill>
                </a:endParaRPr>
              </a:p>
              <a:p>
                <a:r>
                  <a:rPr lang="en-GB" dirty="0"/>
                  <a:t>According to the method described in </a:t>
                </a:r>
                <a:r>
                  <a:rPr lang="en-GB" i="1" dirty="0">
                    <a:effectLst/>
                  </a:rPr>
                  <a:t>Understanding the difficulty of training deep feedforward neural networks</a:t>
                </a:r>
                <a:r>
                  <a:rPr lang="en-GB" dirty="0"/>
                  <a:t>, </a:t>
                </a:r>
                <a:r>
                  <a:rPr lang="en-GB" dirty="0" err="1"/>
                  <a:t>Glorot</a:t>
                </a:r>
                <a:r>
                  <a:rPr lang="en-GB" dirty="0"/>
                  <a:t>, X. &amp; </a:t>
                </a:r>
                <a:r>
                  <a:rPr lang="en-GB" dirty="0" err="1"/>
                  <a:t>Bengio</a:t>
                </a:r>
                <a:r>
                  <a:rPr lang="en-GB" dirty="0"/>
                  <a:t>, Y. (2010), using a uniform distribution. The resulting tensor will have values sampled from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 where (also known as </a:t>
                </a:r>
                <a:r>
                  <a:rPr lang="en-GB" dirty="0" err="1">
                    <a:solidFill>
                      <a:srgbClr val="262626"/>
                    </a:solidFill>
                    <a:effectLst/>
                  </a:rPr>
                  <a:t>Glorot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 initialisation):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9403-3BCB-20F5-FA00-C6FEAA81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67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92BD6DA-CE2D-ED06-955B-CF92A472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4545618"/>
            <a:ext cx="4221480" cy="1203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67978-A10C-93F3-C4DE-79DBEB8B6B89}"/>
              </a:ext>
            </a:extLst>
          </p:cNvPr>
          <p:cNvSpPr txBox="1"/>
          <p:nvPr/>
        </p:nvSpPr>
        <p:spPr>
          <a:xfrm>
            <a:off x="1158240" y="6078135"/>
            <a:ext cx="745806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Source: https://</a:t>
            </a:r>
            <a:r>
              <a:rPr lang="en-GB" sz="1680" dirty="0" err="1">
                <a:latin typeface="Gill Sans MT" panose="020B0502020104020203" pitchFamily="34" charset="77"/>
              </a:rPr>
              <a:t>pytorch.org</a:t>
            </a:r>
            <a:r>
              <a:rPr lang="en-GB" sz="1680" dirty="0">
                <a:latin typeface="Gill Sans MT" panose="020B0502020104020203" pitchFamily="34" charset="77"/>
              </a:rPr>
              <a:t>/docs/stable/</a:t>
            </a:r>
            <a:r>
              <a:rPr lang="en-GB" sz="1680" dirty="0" err="1">
                <a:latin typeface="Gill Sans MT" panose="020B0502020104020203" pitchFamily="34" charset="77"/>
              </a:rPr>
              <a:t>nn.init.html</a:t>
            </a:r>
            <a:endParaRPr lang="en-GB" sz="16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/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</a:t>
                </a: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𝑓𝑎𝑛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1200" dirty="0"/>
                  <a:t>: </a:t>
                </a:r>
              </a:p>
              <a:p>
                <a:r>
                  <a:rPr lang="en-GB" sz="1200" dirty="0"/>
                  <a:t>https://</a:t>
                </a:r>
                <a:r>
                  <a:rPr lang="en-GB" sz="1200" dirty="0" err="1"/>
                  <a:t>stackoverflow.com</a:t>
                </a:r>
                <a:r>
                  <a:rPr lang="en-GB" sz="1200" dirty="0"/>
                  <a:t>/questions/42670274/how-to-calculate-fan-in-and-fan-out-in-xavier-initialization-for-neural-networks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1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8F21-5AEA-3149-F47E-30440D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Newton’s method is an optimisation scheme based on using a second-order Taylor series expansion to approximate 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ff6"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near some point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ignoring derivatives </a:t>
                </a:r>
                <a:r>
                  <a:rPr lang="en-GB" dirty="0">
                    <a:solidFill>
                      <a:srgbClr val="000000"/>
                    </a:solidFill>
                  </a:rPr>
                  <a:t>a of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higher order:</a:t>
                </a:r>
              </a:p>
              <a:p>
                <a:pPr algn="l"/>
                <a:endParaRPr lang="en-GB" dirty="0">
                  <a:solidFill>
                    <a:srgbClr val="000000"/>
                  </a:solidFill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r>
                  <a:rPr lang="en-GB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𝐻𝑒𝑠𝑠𝑖𝑎𝑛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with respect to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n-GB" dirty="0">
                    <a:solidFill>
                      <a:srgbClr val="000000"/>
                    </a:solidFill>
                  </a:rPr>
                  <a:t> evaluated at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l-GR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GB" dirty="0">
                    <a:solidFill>
                      <a:srgbClr val="000000"/>
                    </a:solidFill>
                  </a:rPr>
                  <a:t> If we then solve for the critical point of this function, we obtain the Newton parameter update rule: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D188-70C7-FCA1-78E3-3A763BE5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68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237BC-1400-14DA-3F5A-1CE55CF82D1B}"/>
              </a:ext>
            </a:extLst>
          </p:cNvPr>
          <p:cNvSpPr txBox="1"/>
          <p:nvPr/>
        </p:nvSpPr>
        <p:spPr>
          <a:xfrm>
            <a:off x="1343472" y="6237288"/>
            <a:ext cx="890018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/>
              <a:t>Source: Adapted from Goodfellow et al., deep Learning, https://www.deeplearningbook.org/contents/optimization.html</a:t>
            </a:r>
          </a:p>
          <a:p>
            <a:r>
              <a:rPr lang="en-GB" sz="1080" dirty="0">
                <a:solidFill>
                  <a:srgbClr val="7030A0"/>
                </a:solidFill>
              </a:rPr>
              <a:t>For more information see Chapter 8 of Goodfellow et al.’s book.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1114E-35AE-5CC3-6C92-C351AADB5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81531"/>
            <a:ext cx="8001000" cy="73152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D345B66-F4C0-885F-42EA-17086F20A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8" y="4864159"/>
            <a:ext cx="3383280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1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ECE8-C6EF-F525-7694-F321D68D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 –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BE93-CC03-0310-806F-8D1E9788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the objective function is convex but not quadratic (there are higher-order terms), this update can be iterated, yielding the training algorithm associated with Newton’s method, given in algorithm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7471-641D-6B25-C82B-C9A65EA8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F0928-A051-36C9-13B5-6D95191246BC}"/>
              </a:ext>
            </a:extLst>
          </p:cNvPr>
          <p:cNvSpPr txBox="1"/>
          <p:nvPr/>
        </p:nvSpPr>
        <p:spPr>
          <a:xfrm>
            <a:off x="609600" y="6415566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DCB2F3E-251B-5AF4-9594-9559F2FC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/>
          <a:stretch/>
        </p:blipFill>
        <p:spPr>
          <a:xfrm>
            <a:off x="1861930" y="2824133"/>
            <a:ext cx="8236897" cy="30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81F38E-C75D-673D-F945-61ADF43FA4E8}"/>
                  </a:ext>
                </a:extLst>
              </p14:cNvPr>
              <p14:cNvContentPartPr/>
              <p14:nvPr/>
            </p14:nvContentPartPr>
            <p14:xfrm>
              <a:off x="5778720" y="2477520"/>
              <a:ext cx="5167800" cy="3761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81F38E-C75D-673D-F945-61ADF43FA4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360" y="2468160"/>
                <a:ext cx="5186520" cy="37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𝐻𝑒𝑠𝑠𝑖𝑎𝑛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16B3-D39C-9DE6-D406-6F1B8356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more information on the Hessian matrix and how to derive it, see:</a:t>
            </a:r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www.khanacademy.org</a:t>
            </a:r>
            <a:r>
              <a:rPr lang="en-GB" dirty="0"/>
              <a:t>/math/multivariable-calculus/applications-of-multivariable-derivatives/quadratic-approximations/a/the-hessian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5FEB-032F-EE76-16C2-5507A1A7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37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A2D8-A467-821D-A60E-840A94D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linear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FD6A-C284-6CB3-DBD8-72441E2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GB" b="0" i="0" u="none" strike="noStrike" dirty="0">
                <a:effectLst/>
              </a:rPr>
              <a:t>inearity implies the </a:t>
            </a:r>
            <a:r>
              <a:rPr lang="en-GB" b="0" i="1" u="none" strike="noStrike" dirty="0">
                <a:effectLst/>
              </a:rPr>
              <a:t>weaker</a:t>
            </a:r>
            <a:r>
              <a:rPr lang="en-GB" b="0" i="0" u="none" strike="noStrike" dirty="0">
                <a:effectLst/>
              </a:rPr>
              <a:t> assumption of </a:t>
            </a:r>
            <a:r>
              <a:rPr lang="en-GB" b="0" i="1" u="none" strike="noStrike" dirty="0">
                <a:effectLst/>
              </a:rPr>
              <a:t>monotonicity</a:t>
            </a:r>
            <a:r>
              <a:rPr lang="en-GB" b="0" i="0" u="none" strike="noStrike" dirty="0">
                <a:effectLst/>
              </a:rPr>
              <a:t>, i.e., that any increase in our feature must either always cause an increase in our model’s output (if the corresponding weight is positive) or always cause a decrease in our model’s output (if the corresponding weight is negative). </a:t>
            </a:r>
          </a:p>
          <a:p>
            <a:endParaRPr lang="en-GB" dirty="0"/>
          </a:p>
          <a:p>
            <a:r>
              <a:rPr lang="en-GB" dirty="0"/>
              <a:t>However, this is not always true or helpful in real-world applications. For individuals with a body temperature above 37C (98.6F), higher temperatures indicate greater risk. However, this risk does not linearly increase when, for example, the temperature drops below 37 or goes above 38.5.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7E94-E3E7-22A4-20D8-5C2E7679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9B0855-7FCD-9CA5-1C03-2D5E8D103C17}"/>
                  </a:ext>
                </a:extLst>
              </p14:cNvPr>
              <p14:cNvContentPartPr/>
              <p14:nvPr/>
            </p14:nvContentPartPr>
            <p14:xfrm>
              <a:off x="6255360" y="319680"/>
              <a:ext cx="2989080" cy="683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9B0855-7FCD-9CA5-1C03-2D5E8D103C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000" y="310320"/>
                <a:ext cx="3007800" cy="7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00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76" y="1268760"/>
            <a:ext cx="3504170" cy="26370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76" y="1009531"/>
            <a:ext cx="5891488" cy="3620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952513-644B-22C4-B288-05788B5EE026}"/>
                  </a:ext>
                </a:extLst>
              </p14:cNvPr>
              <p14:cNvContentPartPr/>
              <p14:nvPr/>
            </p14:nvContentPartPr>
            <p14:xfrm>
              <a:off x="1018800" y="1366560"/>
              <a:ext cx="9712080" cy="531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952513-644B-22C4-B288-05788B5EE0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440" y="1357200"/>
                <a:ext cx="9730800" cy="53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48407</TotalTime>
  <Words>3726</Words>
  <Application>Microsoft Office PowerPoint</Application>
  <PresentationFormat>Widescreen</PresentationFormat>
  <Paragraphs>482</Paragraphs>
  <Slides>70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CCSR</vt:lpstr>
      <vt:lpstr>PowerPoint Presentation</vt:lpstr>
      <vt:lpstr>Hodgkin-Huxley neuron model</vt:lpstr>
      <vt:lpstr>Artificial Neuron </vt:lpstr>
      <vt:lpstr>Artificial neuron vs biological neuron</vt:lpstr>
      <vt:lpstr>Artificial Neuron with Bias </vt:lpstr>
      <vt:lpstr>Artificial neurons and the effect of bias </vt:lpstr>
      <vt:lpstr>NN with an Activation Function</vt:lpstr>
      <vt:lpstr>Limitations of linear models </vt:lpstr>
      <vt:lpstr>Sigmoid function </vt:lpstr>
      <vt:lpstr>Rectified Linear Units (ReLU)</vt:lpstr>
      <vt:lpstr>ReLU</vt:lpstr>
      <vt:lpstr>Leaky ReLU</vt:lpstr>
      <vt:lpstr>Absolute Value Rectification</vt:lpstr>
      <vt:lpstr>Nonlinearity in machine problems</vt:lpstr>
      <vt:lpstr>Hidden layers </vt:lpstr>
      <vt:lpstr>Multilayer perceptron architecture</vt:lpstr>
      <vt:lpstr>MLP architecture </vt:lpstr>
      <vt:lpstr>Layers in a neural network</vt:lpstr>
      <vt:lpstr>How neuroscience has inspired this model</vt:lpstr>
      <vt:lpstr>Forward propagation </vt:lpstr>
      <vt:lpstr>Forward propagation – step 1</vt:lpstr>
      <vt:lpstr>Forward propagation – step 2</vt:lpstr>
      <vt:lpstr>Forward propagation – step 3</vt:lpstr>
      <vt:lpstr>Forward propagation – Loss function (l)</vt:lpstr>
      <vt:lpstr>Back propagation </vt:lpstr>
      <vt:lpstr>Training a neural network - 1</vt:lpstr>
      <vt:lpstr>Random initialisation**</vt:lpstr>
      <vt:lpstr>Training neural networks</vt:lpstr>
      <vt:lpstr>Training a neural network - 1</vt:lpstr>
      <vt:lpstr>Forward propagation – Loss function (l)</vt:lpstr>
      <vt:lpstr>Gradient in neural network</vt:lpstr>
      <vt:lpstr>Derivatives and Differentiation*</vt:lpstr>
      <vt:lpstr>** Example: Calculate the derivative of f(x) = x2</vt:lpstr>
      <vt:lpstr>Example - 1</vt:lpstr>
      <vt:lpstr>Example - 2</vt:lpstr>
      <vt:lpstr>Example – backpropagation</vt:lpstr>
      <vt:lpstr>Example – backpropagation</vt:lpstr>
      <vt:lpstr>Example – backpropagation</vt:lpstr>
      <vt:lpstr>Example – backpropagation</vt:lpstr>
      <vt:lpstr>Learning rate</vt:lpstr>
      <vt:lpstr>How to choose a learning rate</vt:lpstr>
      <vt:lpstr>Exploding and vanishing gradients*</vt:lpstr>
      <vt:lpstr>Momentum</vt:lpstr>
      <vt:lpstr>SGD</vt:lpstr>
      <vt:lpstr>SGD with momentum</vt:lpstr>
      <vt:lpstr>Momentum*</vt:lpstr>
      <vt:lpstr>Algorithms with adaptive learning rate</vt:lpstr>
      <vt:lpstr>RMSProp</vt:lpstr>
      <vt:lpstr>Adam</vt:lpstr>
      <vt:lpstr>Adam*</vt:lpstr>
      <vt:lpstr>Adam**</vt:lpstr>
      <vt:lpstr>Adam**</vt:lpstr>
      <vt:lpstr>How to choose the number of hidden layers</vt:lpstr>
      <vt:lpstr>Dropouts</vt:lpstr>
      <vt:lpstr>Dropout – philosophy </vt:lpstr>
      <vt:lpstr>Dropouts – practical notes</vt:lpstr>
      <vt:lpstr>Example - 1</vt:lpstr>
      <vt:lpstr>Example -2</vt:lpstr>
      <vt:lpstr>Review questions</vt:lpstr>
      <vt:lpstr>Q1</vt:lpstr>
      <vt:lpstr>Q2</vt:lpstr>
      <vt:lpstr>Acknowledgments</vt:lpstr>
      <vt:lpstr>If you have any questions </vt:lpstr>
      <vt:lpstr>Further reading</vt:lpstr>
      <vt:lpstr>Derivative of Sigmoid function</vt:lpstr>
      <vt:lpstr>Gradient of ReLU</vt:lpstr>
      <vt:lpstr>Random initialisation**</vt:lpstr>
      <vt:lpstr>Newton’s method</vt:lpstr>
      <vt:lpstr>Newton’s method – the algorithm</vt:lpstr>
      <vt:lpstr>The Hessian Matrix (H)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346</cp:revision>
  <cp:lastPrinted>2018-10-01T18:07:26Z</cp:lastPrinted>
  <dcterms:created xsi:type="dcterms:W3CDTF">2015-10-05T13:27:19Z</dcterms:created>
  <dcterms:modified xsi:type="dcterms:W3CDTF">2025-01-20T12:31:26Z</dcterms:modified>
  <cp:category/>
</cp:coreProperties>
</file>